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4"/>
  </p:notesMasterIdLst>
  <p:sldIdLst>
    <p:sldId id="296" r:id="rId2"/>
    <p:sldId id="271" r:id="rId3"/>
    <p:sldId id="261" r:id="rId4"/>
    <p:sldId id="297" r:id="rId5"/>
    <p:sldId id="292" r:id="rId6"/>
    <p:sldId id="267" r:id="rId7"/>
    <p:sldId id="260" r:id="rId8"/>
    <p:sldId id="295" r:id="rId9"/>
    <p:sldId id="299" r:id="rId10"/>
    <p:sldId id="300" r:id="rId11"/>
    <p:sldId id="302" r:id="rId12"/>
    <p:sldId id="303" r:id="rId13"/>
  </p:sldIdLst>
  <p:sldSz cx="9144000" cy="5143500" type="screen16x9"/>
  <p:notesSz cx="6858000" cy="9144000"/>
  <p:embeddedFontLst>
    <p:embeddedFont>
      <p:font typeface="Josefin Sans" panose="020B0604020202020204" charset="0"/>
      <p:regular r:id="rId15"/>
      <p:bold r:id="rId16"/>
      <p:italic r:id="rId17"/>
      <p:boldItalic r:id="rId18"/>
    </p:embeddedFont>
    <p:embeddedFont>
      <p:font typeface="Fira Sans Extra Condensed" panose="020B0604020202020204" charset="0"/>
      <p:regular r:id="rId19"/>
      <p:bold r:id="rId20"/>
      <p:italic r:id="rId21"/>
      <p:boldItalic r:id="rId22"/>
    </p:embeddedFont>
    <p:embeddedFont>
      <p:font typeface="Fira Sans" panose="020B0604020202020204" charset="0"/>
      <p:regular r:id="rId23"/>
      <p:bold r:id="rId24"/>
      <p:italic r:id="rId25"/>
      <p:boldItalic r:id="rId26"/>
    </p:embeddedFont>
    <p:embeddedFont>
      <p:font typeface="Cambria" panose="02040503050406030204" pitchFamily="18" charset="0"/>
      <p:regular r:id="rId27"/>
      <p:bold r:id="rId28"/>
      <p:italic r:id="rId29"/>
      <p:boldItalic r:id="rId30"/>
    </p:embeddedFont>
    <p:embeddedFont>
      <p:font typeface="Barlow Semi Condensed Medium" panose="020B0604020202020204" charset="0"/>
      <p:regular r:id="rId31"/>
      <p:bold r:id="rId32"/>
      <p:italic r:id="rId33"/>
      <p:boldItalic r:id="rId34"/>
    </p:embeddedFont>
    <p:embeddedFont>
      <p:font typeface="Fira Sans Extra Condensed SemiBold" panose="020B0604020202020204" charset="0"/>
      <p:regular r:id="rId35"/>
      <p:bold r:id="rId36"/>
      <p:italic r:id="rId37"/>
      <p:boldItalic r:id="rId38"/>
    </p:embeddedFont>
    <p:embeddedFont>
      <p:font typeface="Arial Unicode MS" panose="020B0604020202020204" pitchFamily="34" charset="-128"/>
      <p:regular r:id="rId39"/>
    </p:embeddedFont>
    <p:embeddedFont>
      <p:font typeface="Roboto Condensed Light" panose="020B0604020202020204" charset="0"/>
      <p:regular r:id="rId40"/>
      <p:bold r:id="rId41"/>
      <p:italic r:id="rId42"/>
      <p:boldItalic r:id="rId43"/>
    </p:embeddedFont>
    <p:embeddedFont>
      <p:font typeface="Fira Sans Extra Condensed Medium" panose="020B060402020202020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428" autoAdjust="0"/>
  </p:normalViewPr>
  <p:slideViewPr>
    <p:cSldViewPr>
      <p:cViewPr varScale="1">
        <p:scale>
          <a:sx n="115" d="100"/>
          <a:sy n="115" d="100"/>
        </p:scale>
        <p:origin x="684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font" Target="fonts/font25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font" Target="fonts/font28.fntdata"/><Relationship Id="rId47" Type="http://schemas.openxmlformats.org/officeDocument/2006/relationships/font" Target="fonts/font33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9" Type="http://schemas.openxmlformats.org/officeDocument/2006/relationships/font" Target="fonts/font15.fntdata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font" Target="fonts/font26.fntdata"/><Relationship Id="rId45" Type="http://schemas.openxmlformats.org/officeDocument/2006/relationships/font" Target="fonts/font31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openxmlformats.org/officeDocument/2006/relationships/font" Target="fonts/font3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font" Target="fonts/font29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46" Type="http://schemas.openxmlformats.org/officeDocument/2006/relationships/font" Target="fonts/font32.fntdata"/><Relationship Id="rId20" Type="http://schemas.openxmlformats.org/officeDocument/2006/relationships/font" Target="fonts/font6.fntdata"/><Relationship Id="rId41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716907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f93179611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8f93179611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89674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24d0b0c01_0_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24d0b0c01_0_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6078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f93179611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8f93179611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7586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924d0b0c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924d0b0c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88e4ee22b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88e4ee22b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924d0b0c01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924d0b0c01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7584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g924d0b0c01_0_9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7" name="Google Shape;1837;g924d0b0c01_0_9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924d0b0c01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924d0b0c01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924d0b0c01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924d0b0c01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924d0b0c01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924d0b0c01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g924d0b0c01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7" name="Google Shape;1157;g924d0b0c01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062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11708" y="761691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6986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710250" y="411475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●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fr.wikipedia.org/wiki/Framework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hyperlink" Target="https://fr.wikipedia.org/wiki/TypeScript" TargetMode="External"/><Relationship Id="rId10" Type="http://schemas.openxmlformats.org/officeDocument/2006/relationships/image" Target="../media/image11.jpeg"/><Relationship Id="rId4" Type="http://schemas.openxmlformats.org/officeDocument/2006/relationships/hyperlink" Target="https://fr.wikipedia.org/wiki/Open_source" TargetMode="External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102765" y="1895623"/>
            <a:ext cx="9041235" cy="7298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3600" b="1" dirty="0"/>
              <a:t>Conception et réalisation d’une application</a:t>
            </a:r>
            <a:r>
              <a:rPr lang="fr-FR" sz="3600" dirty="0"/>
              <a:t/>
            </a:r>
            <a:br>
              <a:rPr lang="fr-FR" sz="3600" dirty="0"/>
            </a:br>
            <a:r>
              <a:rPr lang="fr-FR" sz="3600" b="1" dirty="0"/>
              <a:t> </a:t>
            </a:r>
            <a:r>
              <a:rPr lang="fr-FR" sz="3600" b="1" dirty="0" smtClean="0"/>
              <a:t>web </a:t>
            </a:r>
            <a:r>
              <a:rPr lang="fr-FR" sz="3600" b="1" dirty="0"/>
              <a:t>de gestion d’un établissement scolaire</a:t>
            </a:r>
            <a:endParaRPr lang="fr-FR" sz="3600" dirty="0"/>
          </a:p>
        </p:txBody>
      </p:sp>
      <p:pic>
        <p:nvPicPr>
          <p:cNvPr id="36" name="Picture 3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103344"/>
            <a:ext cx="2286000" cy="520065"/>
          </a:xfrm>
          <a:prstGeom prst="rect">
            <a:avLst/>
          </a:prstGeom>
        </p:spPr>
      </p:pic>
      <p:pic>
        <p:nvPicPr>
          <p:cNvPr id="37" name="image1.png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2343" y="222754"/>
            <a:ext cx="2214245" cy="48006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013358" y="171706"/>
            <a:ext cx="5201173" cy="625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88670" marR="830580">
              <a:spcBef>
                <a:spcPts val="315"/>
              </a:spcBef>
            </a:pP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Ecole</a:t>
            </a:r>
            <a:r>
              <a:rPr lang="fr-FR" spc="-15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Marocaine</a:t>
            </a:r>
            <a:r>
              <a:rPr lang="fr-FR" spc="-20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des</a:t>
            </a:r>
            <a:r>
              <a:rPr lang="fr-FR" spc="-25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Sciences</a:t>
            </a:r>
            <a:r>
              <a:rPr lang="fr-FR" spc="-10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de</a:t>
            </a:r>
            <a:r>
              <a:rPr lang="fr-FR" spc="-20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fr-FR" dirty="0" smtClean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l’Ingénieur         </a:t>
            </a:r>
            <a:endParaRPr lang="en-SE" dirty="0" smtClean="0">
              <a:solidFill>
                <a:srgbClr val="80808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029335" marR="830580">
              <a:spcBef>
                <a:spcPts val="770"/>
              </a:spcBef>
            </a:pPr>
            <a:r>
              <a:rPr lang="en-SE" dirty="0" smtClean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</a:t>
            </a:r>
            <a:r>
              <a:rPr lang="fr-FR" dirty="0" smtClean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-</a:t>
            </a: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Casablanca-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2" name="Google Shape;862;p34"/>
          <p:cNvSpPr txBox="1">
            <a:spLocks/>
          </p:cNvSpPr>
          <p:nvPr/>
        </p:nvSpPr>
        <p:spPr>
          <a:xfrm>
            <a:off x="291961" y="3791944"/>
            <a:ext cx="2771880" cy="933643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9845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2800"/>
              <a:buNone/>
            </a:pPr>
            <a:r>
              <a:rPr lang="fr-FR" sz="1400" b="1" dirty="0">
                <a:ea typeface="Josefin Sans"/>
                <a:cs typeface="Josefin Sans"/>
                <a:sym typeface="Josefin Sans"/>
              </a:rPr>
              <a:t>Réalisé par: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SE" sz="1900" dirty="0" smtClean="0"/>
              <a:t>  </a:t>
            </a:r>
            <a:r>
              <a:rPr lang="fr-FR" sz="1900" dirty="0" smtClean="0"/>
              <a:t>NAOUR </a:t>
            </a:r>
            <a:r>
              <a:rPr lang="fr-FR" sz="1900" dirty="0"/>
              <a:t>Boutaina</a:t>
            </a:r>
          </a:p>
        </p:txBody>
      </p:sp>
      <p:sp>
        <p:nvSpPr>
          <p:cNvPr id="23" name="Google Shape;862;p34"/>
          <p:cNvSpPr txBox="1">
            <a:spLocks/>
          </p:cNvSpPr>
          <p:nvPr/>
        </p:nvSpPr>
        <p:spPr>
          <a:xfrm>
            <a:off x="3147321" y="3791944"/>
            <a:ext cx="3159841" cy="838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14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fr-FR" b="1" dirty="0">
                <a:solidFill>
                  <a:schemeClr val="tx1"/>
                </a:solidFill>
                <a:latin typeface="+mn-lt"/>
                <a:sym typeface="Arial"/>
              </a:rPr>
              <a:t>Encadré par :                          </a:t>
            </a:r>
          </a:p>
          <a:p>
            <a:pPr algn="l">
              <a:lnSpc>
                <a:spcPct val="150000"/>
              </a:lnSpc>
            </a:pPr>
            <a:r>
              <a:rPr lang="fr-FR" sz="19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M. EL </a:t>
            </a:r>
            <a:r>
              <a:rPr lang="fr-FR" sz="1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BAQIR</a:t>
            </a:r>
            <a:r>
              <a:rPr lang="en-SE" sz="1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 </a:t>
            </a:r>
            <a:r>
              <a:rPr lang="fr-FR" sz="19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Mohemed</a:t>
            </a:r>
            <a:endParaRPr lang="fr-FR" sz="1900" kern="1200" dirty="0">
              <a:solidFill>
                <a:schemeClr val="tx1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24" name="Google Shape;862;p34"/>
          <p:cNvSpPr txBox="1">
            <a:spLocks/>
          </p:cNvSpPr>
          <p:nvPr/>
        </p:nvSpPr>
        <p:spPr>
          <a:xfrm>
            <a:off x="6569015" y="3791944"/>
            <a:ext cx="2771880" cy="838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14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fr-FR" b="1" dirty="0">
                <a:solidFill>
                  <a:schemeClr val="tx1"/>
                </a:solidFill>
                <a:latin typeface="+mn-lt"/>
              </a:rPr>
              <a:t>Membres Jury </a:t>
            </a:r>
            <a:r>
              <a:rPr lang="fr-FR" b="1" dirty="0" smtClean="0">
                <a:solidFill>
                  <a:schemeClr val="tx1"/>
                </a:solidFill>
                <a:latin typeface="+mn-lt"/>
              </a:rPr>
              <a:t>:</a:t>
            </a:r>
            <a:endParaRPr lang="en-SE" b="1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SE" sz="1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Mme  HIDILA  Zineb</a:t>
            </a:r>
          </a:p>
          <a:p>
            <a:pPr algn="l"/>
            <a:r>
              <a:rPr lang="en-SE" sz="1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Mme </a:t>
            </a:r>
            <a:r>
              <a:rPr lang="en-SE" sz="1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IDALENE Asma</a:t>
            </a:r>
            <a:endParaRPr lang="fr-FR" sz="1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/>
            <a:r>
              <a:rPr lang="en-SE" sz="1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endParaRPr lang="fr-FR" sz="1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/>
            <a:r>
              <a:rPr lang="fr-FR" b="1" dirty="0">
                <a:solidFill>
                  <a:schemeClr val="tx1"/>
                </a:solidFill>
                <a:latin typeface="+mn-lt"/>
              </a:rPr>
              <a:t> </a:t>
            </a:r>
            <a:endParaRPr lang="fr-FR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4844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3" name="Etablissement_Scolaire_-_Opera_2022-08-27_01-10-45_AdobeExpres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81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91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555526"/>
            <a:ext cx="7723500" cy="481200"/>
          </a:xfrm>
        </p:spPr>
        <p:txBody>
          <a:bodyPr/>
          <a:lstStyle/>
          <a:p>
            <a:r>
              <a:rPr lang="en-SE" sz="2800" dirty="0" smtClean="0"/>
              <a:t>Conclusion</a:t>
            </a:r>
            <a:r>
              <a:rPr lang="en-SE" dirty="0" smtClean="0"/>
              <a:t> 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827584" y="1707654"/>
            <a:ext cx="705678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66470" marR="298450" algn="just"/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Le projet de création d’une version </a:t>
            </a:r>
            <a:r>
              <a:rPr lang="en-SE" sz="1800" i="1" dirty="0">
                <a:solidFill>
                  <a:srgbClr val="252525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d’un site web de gestion d’un établissement scolaire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pour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cette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entreprise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n’a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pas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été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facile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du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fait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que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cette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dernière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voulait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une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application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avec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la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même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qualité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d’</a:t>
            </a:r>
            <a:r>
              <a:rPr lang="en-SE" sz="1800" i="1" dirty="0">
                <a:solidFill>
                  <a:srgbClr val="252525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un site web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et  une  valeur</a:t>
            </a:r>
            <a:r>
              <a:rPr lang="fr-FR" sz="1800" i="1" spc="5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ajoutée</a:t>
            </a:r>
            <a:r>
              <a:rPr lang="fr-FR" sz="1800" i="1" dirty="0" smtClean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.</a:t>
            </a:r>
            <a:endParaRPr lang="en-SE" sz="1800" i="1" dirty="0" smtClean="0">
              <a:solidFill>
                <a:srgbClr val="252525"/>
              </a:solidFill>
              <a:latin typeface="Cambria" panose="02040503050406030204" pitchFamily="18" charset="0"/>
              <a:ea typeface="Times New Roman" panose="02020603050405020304" pitchFamily="18" charset="0"/>
            </a:endParaRPr>
          </a:p>
          <a:p>
            <a:pPr marL="966470" marR="298450" algn="just"/>
            <a:r>
              <a:rPr lang="fr-FR" sz="1800" i="1" dirty="0">
                <a:solidFill>
                  <a:srgbClr val="252525"/>
                </a:solidFill>
                <a:latin typeface="Cambria" panose="02040503050406030204" pitchFamily="18" charset="0"/>
                <a:ea typeface="Times New Roman" panose="02020603050405020304" pitchFamily="18" charset="0"/>
              </a:rPr>
              <a:t>Le bilan de ce stage est dans l'ensemble positif, les principaux buts du projet étant accomplis. La plus grande partie du travail qui m’a été demandée a été réalisée.</a:t>
            </a:r>
          </a:p>
          <a:p>
            <a:pPr marL="966470" marR="298450" algn="just"/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148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102765" y="1895623"/>
            <a:ext cx="9041235" cy="7298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3600" b="1" dirty="0"/>
              <a:t>Conception et réalisation d’une application</a:t>
            </a:r>
            <a:r>
              <a:rPr lang="fr-FR" sz="3600" dirty="0"/>
              <a:t/>
            </a:r>
            <a:br>
              <a:rPr lang="fr-FR" sz="3600" dirty="0"/>
            </a:br>
            <a:r>
              <a:rPr lang="fr-FR" sz="3600" b="1" dirty="0"/>
              <a:t> </a:t>
            </a:r>
            <a:r>
              <a:rPr lang="fr-FR" sz="3600" b="1" dirty="0" smtClean="0"/>
              <a:t>web </a:t>
            </a:r>
            <a:r>
              <a:rPr lang="fr-FR" sz="3600" b="1" dirty="0"/>
              <a:t>de gestion d’un établissement scolaire</a:t>
            </a:r>
            <a:endParaRPr lang="fr-FR" sz="3600" dirty="0"/>
          </a:p>
        </p:txBody>
      </p:sp>
      <p:pic>
        <p:nvPicPr>
          <p:cNvPr id="36" name="Picture 3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103344"/>
            <a:ext cx="2286000" cy="520065"/>
          </a:xfrm>
          <a:prstGeom prst="rect">
            <a:avLst/>
          </a:prstGeom>
        </p:spPr>
      </p:pic>
      <p:pic>
        <p:nvPicPr>
          <p:cNvPr id="37" name="image1.png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42343" y="222754"/>
            <a:ext cx="2214245" cy="48006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013358" y="171706"/>
            <a:ext cx="5201173" cy="625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88670" marR="830580">
              <a:spcBef>
                <a:spcPts val="315"/>
              </a:spcBef>
            </a:pP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Ecole</a:t>
            </a:r>
            <a:r>
              <a:rPr lang="fr-FR" spc="-15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Marocaine</a:t>
            </a:r>
            <a:r>
              <a:rPr lang="fr-FR" spc="-20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des</a:t>
            </a:r>
            <a:r>
              <a:rPr lang="fr-FR" spc="-25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Sciences</a:t>
            </a:r>
            <a:r>
              <a:rPr lang="fr-FR" spc="-10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de</a:t>
            </a:r>
            <a:r>
              <a:rPr lang="fr-FR" spc="-20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fr-FR" dirty="0" smtClean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l’Ingénieur         </a:t>
            </a:r>
            <a:endParaRPr lang="en-SE" dirty="0" smtClean="0">
              <a:solidFill>
                <a:srgbClr val="80808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1029335" marR="830580">
              <a:spcBef>
                <a:spcPts val="770"/>
              </a:spcBef>
            </a:pPr>
            <a:r>
              <a:rPr lang="en-SE" dirty="0" smtClean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</a:t>
            </a:r>
            <a:r>
              <a:rPr lang="fr-FR" dirty="0" smtClean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-</a:t>
            </a:r>
            <a:r>
              <a:rPr lang="fr-FR" dirty="0">
                <a:solidFill>
                  <a:srgbClr val="80808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Casablanca-</a:t>
            </a:r>
            <a:endParaRPr lang="fr-F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2" name="Google Shape;862;p34"/>
          <p:cNvSpPr txBox="1">
            <a:spLocks/>
          </p:cNvSpPr>
          <p:nvPr/>
        </p:nvSpPr>
        <p:spPr>
          <a:xfrm>
            <a:off x="291961" y="3791944"/>
            <a:ext cx="2771880" cy="933643"/>
          </a:xfrm>
          <a:prstGeom prst="rect">
            <a:avLst/>
          </a:prstGeom>
        </p:spPr>
        <p:txBody>
          <a:bodyPr spcFirstLastPara="1" wrap="square" lIns="91423" tIns="91423" rIns="91423" bIns="91423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9845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2800"/>
              <a:buNone/>
            </a:pPr>
            <a:r>
              <a:rPr lang="fr-FR" sz="1400" b="1" dirty="0">
                <a:ea typeface="Josefin Sans"/>
                <a:cs typeface="Josefin Sans"/>
                <a:sym typeface="Josefin Sans"/>
              </a:rPr>
              <a:t>Réalisé par: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SE" sz="1900" dirty="0" smtClean="0"/>
              <a:t>  </a:t>
            </a:r>
            <a:r>
              <a:rPr lang="fr-FR" sz="1900" dirty="0" smtClean="0"/>
              <a:t>NAOUR </a:t>
            </a:r>
            <a:r>
              <a:rPr lang="fr-FR" sz="1900" dirty="0"/>
              <a:t>Boutaina</a:t>
            </a:r>
          </a:p>
        </p:txBody>
      </p:sp>
      <p:sp>
        <p:nvSpPr>
          <p:cNvPr id="23" name="Google Shape;862;p34"/>
          <p:cNvSpPr txBox="1">
            <a:spLocks/>
          </p:cNvSpPr>
          <p:nvPr/>
        </p:nvSpPr>
        <p:spPr>
          <a:xfrm>
            <a:off x="3147321" y="3791944"/>
            <a:ext cx="3159841" cy="838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14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fr-FR" b="1" dirty="0">
                <a:solidFill>
                  <a:schemeClr val="tx1"/>
                </a:solidFill>
                <a:latin typeface="+mn-lt"/>
                <a:sym typeface="Arial"/>
              </a:rPr>
              <a:t>Encadré par :                          </a:t>
            </a:r>
          </a:p>
          <a:p>
            <a:pPr algn="l">
              <a:lnSpc>
                <a:spcPct val="150000"/>
              </a:lnSpc>
            </a:pPr>
            <a:r>
              <a:rPr lang="fr-FR" sz="1900" kern="120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M. EL </a:t>
            </a:r>
            <a:r>
              <a:rPr lang="fr-FR" sz="1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BAQIR</a:t>
            </a:r>
            <a:r>
              <a:rPr lang="en-SE" sz="1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 </a:t>
            </a:r>
            <a:r>
              <a:rPr lang="fr-FR" sz="19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  <a:sym typeface="Arial"/>
              </a:rPr>
              <a:t>Mohemed</a:t>
            </a:r>
            <a:endParaRPr lang="fr-FR" sz="1900" kern="1200" dirty="0">
              <a:solidFill>
                <a:schemeClr val="tx1"/>
              </a:solidFill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24" name="Google Shape;862;p34"/>
          <p:cNvSpPr txBox="1">
            <a:spLocks/>
          </p:cNvSpPr>
          <p:nvPr/>
        </p:nvSpPr>
        <p:spPr>
          <a:xfrm>
            <a:off x="6569015" y="3791944"/>
            <a:ext cx="2771880" cy="838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91423" rIns="91423" bIns="91423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14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Josefin Sans"/>
              <a:buNone/>
              <a:defRPr sz="2800" b="0" i="0" u="none" strike="noStrike" cap="none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fr-FR" b="1" dirty="0">
                <a:solidFill>
                  <a:schemeClr val="tx1"/>
                </a:solidFill>
                <a:latin typeface="+mn-lt"/>
              </a:rPr>
              <a:t>Membres Jury </a:t>
            </a:r>
            <a:r>
              <a:rPr lang="fr-FR" b="1" dirty="0" smtClean="0">
                <a:solidFill>
                  <a:schemeClr val="tx1"/>
                </a:solidFill>
                <a:latin typeface="+mn-lt"/>
              </a:rPr>
              <a:t>:</a:t>
            </a:r>
            <a:endParaRPr lang="en-SE" b="1" dirty="0">
              <a:solidFill>
                <a:schemeClr val="tx1"/>
              </a:solidFill>
              <a:latin typeface="+mn-lt"/>
            </a:endParaRPr>
          </a:p>
          <a:p>
            <a:pPr algn="l"/>
            <a:r>
              <a:rPr lang="en-SE" sz="1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Mme  HIDILA  Zineb</a:t>
            </a:r>
          </a:p>
          <a:p>
            <a:pPr algn="l"/>
            <a:r>
              <a:rPr lang="en-SE" sz="1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Mme </a:t>
            </a:r>
            <a:r>
              <a:rPr lang="en-SE" sz="1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IDALENE Asma</a:t>
            </a:r>
            <a:endParaRPr lang="fr-FR" sz="1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/>
            <a:r>
              <a:rPr lang="en-SE" sz="19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endParaRPr lang="fr-FR" sz="19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/>
            <a:r>
              <a:rPr lang="fr-FR" b="1" dirty="0">
                <a:solidFill>
                  <a:schemeClr val="tx1"/>
                </a:solidFill>
                <a:latin typeface="+mn-lt"/>
              </a:rPr>
              <a:t> </a:t>
            </a:r>
            <a:endParaRPr lang="fr-FR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7393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30"/>
          <p:cNvSpPr/>
          <p:nvPr/>
        </p:nvSpPr>
        <p:spPr>
          <a:xfrm>
            <a:off x="428129" y="1273457"/>
            <a:ext cx="2713540" cy="3453990"/>
          </a:xfrm>
          <a:custGeom>
            <a:avLst/>
            <a:gdLst/>
            <a:ahLst/>
            <a:cxnLst/>
            <a:rect l="l" t="t" r="r" b="b"/>
            <a:pathLst>
              <a:path w="150836" h="191995" fill="none" extrusionOk="0">
                <a:moveTo>
                  <a:pt x="133315" y="191994"/>
                </a:moveTo>
                <a:cubicBezTo>
                  <a:pt x="146560" y="183999"/>
                  <a:pt x="150836" y="166791"/>
                  <a:pt x="142840" y="153547"/>
                </a:cubicBezTo>
                <a:cubicBezTo>
                  <a:pt x="134845" y="140267"/>
                  <a:pt x="118263" y="139016"/>
                  <a:pt x="104358" y="144022"/>
                </a:cubicBezTo>
                <a:cubicBezTo>
                  <a:pt x="90453" y="148993"/>
                  <a:pt x="73871" y="147741"/>
                  <a:pt x="65876" y="134497"/>
                </a:cubicBezTo>
                <a:cubicBezTo>
                  <a:pt x="57880" y="121218"/>
                  <a:pt x="62156" y="104010"/>
                  <a:pt x="75401" y="96015"/>
                </a:cubicBezTo>
                <a:lnTo>
                  <a:pt x="75401" y="96015"/>
                </a:lnTo>
                <a:cubicBezTo>
                  <a:pt x="88680" y="88019"/>
                  <a:pt x="92921" y="70777"/>
                  <a:pt x="84926" y="57532"/>
                </a:cubicBezTo>
                <a:cubicBezTo>
                  <a:pt x="76930" y="44288"/>
                  <a:pt x="60348" y="43002"/>
                  <a:pt x="46443" y="48007"/>
                </a:cubicBezTo>
                <a:cubicBezTo>
                  <a:pt x="32538" y="53013"/>
                  <a:pt x="15991" y="51727"/>
                  <a:pt x="7996" y="38482"/>
                </a:cubicBezTo>
                <a:cubicBezTo>
                  <a:pt x="0" y="25238"/>
                  <a:pt x="4241" y="7995"/>
                  <a:pt x="17521" y="0"/>
                </a:cubicBezTo>
              </a:path>
            </a:pathLst>
          </a:custGeom>
          <a:noFill/>
          <a:ln w="28575" cap="rnd" cmpd="sng">
            <a:solidFill>
              <a:schemeClr val="lt2"/>
            </a:solidFill>
            <a:prstDash val="solid"/>
            <a:miter lim="347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0"/>
          <p:cNvSpPr txBox="1">
            <a:spLocks noGrp="1"/>
          </p:cNvSpPr>
          <p:nvPr>
            <p:ph type="title"/>
          </p:nvPr>
        </p:nvSpPr>
        <p:spPr>
          <a:xfrm>
            <a:off x="710250" y="411475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PLAN</a:t>
            </a:r>
            <a:endParaRPr dirty="0"/>
          </a:p>
        </p:txBody>
      </p:sp>
      <p:grpSp>
        <p:nvGrpSpPr>
          <p:cNvPr id="1031" name="Google Shape;1031;p30"/>
          <p:cNvGrpSpPr/>
          <p:nvPr/>
        </p:nvGrpSpPr>
        <p:grpSpPr>
          <a:xfrm>
            <a:off x="1683885" y="3119170"/>
            <a:ext cx="961871" cy="641038"/>
            <a:chOff x="1683885" y="3119170"/>
            <a:chExt cx="961871" cy="641038"/>
          </a:xfrm>
        </p:grpSpPr>
        <p:sp>
          <p:nvSpPr>
            <p:cNvPr id="1032" name="Google Shape;1032;p30"/>
            <p:cNvSpPr/>
            <p:nvPr/>
          </p:nvSpPr>
          <p:spPr>
            <a:xfrm>
              <a:off x="1777703" y="3212979"/>
              <a:ext cx="453420" cy="453420"/>
            </a:xfrm>
            <a:custGeom>
              <a:avLst/>
              <a:gdLst/>
              <a:ahLst/>
              <a:cxnLst/>
              <a:rect l="l" t="t" r="r" b="b"/>
              <a:pathLst>
                <a:path w="25204" h="25204" extrusionOk="0">
                  <a:moveTo>
                    <a:pt x="12619" y="0"/>
                  </a:moveTo>
                  <a:cubicBezTo>
                    <a:pt x="5667" y="0"/>
                    <a:pt x="0" y="5632"/>
                    <a:pt x="0" y="12584"/>
                  </a:cubicBezTo>
                  <a:cubicBezTo>
                    <a:pt x="0" y="19572"/>
                    <a:pt x="5667" y="25203"/>
                    <a:pt x="12619" y="25203"/>
                  </a:cubicBezTo>
                  <a:cubicBezTo>
                    <a:pt x="19572" y="25203"/>
                    <a:pt x="25203" y="19572"/>
                    <a:pt x="25203" y="12584"/>
                  </a:cubicBezTo>
                  <a:cubicBezTo>
                    <a:pt x="25203" y="5632"/>
                    <a:pt x="19572" y="0"/>
                    <a:pt x="126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3</a:t>
              </a:r>
              <a:endParaRPr/>
            </a:p>
          </p:txBody>
        </p:sp>
        <p:grpSp>
          <p:nvGrpSpPr>
            <p:cNvPr id="1033" name="Google Shape;1033;p30"/>
            <p:cNvGrpSpPr/>
            <p:nvPr/>
          </p:nvGrpSpPr>
          <p:grpSpPr>
            <a:xfrm>
              <a:off x="1683885" y="3119170"/>
              <a:ext cx="961871" cy="641038"/>
              <a:chOff x="1674360" y="3105810"/>
              <a:chExt cx="961871" cy="641038"/>
            </a:xfrm>
          </p:grpSpPr>
          <p:sp>
            <p:nvSpPr>
              <p:cNvPr id="1034" name="Google Shape;1034;p30"/>
              <p:cNvSpPr/>
              <p:nvPr/>
            </p:nvSpPr>
            <p:spPr>
              <a:xfrm>
                <a:off x="1674360" y="3105810"/>
                <a:ext cx="666673" cy="641038"/>
              </a:xfrm>
              <a:custGeom>
                <a:avLst/>
                <a:gdLst/>
                <a:ahLst/>
                <a:cxnLst/>
                <a:rect l="l" t="t" r="r" b="b"/>
                <a:pathLst>
                  <a:path w="37058" h="35633" extrusionOk="0">
                    <a:moveTo>
                      <a:pt x="17843" y="1"/>
                    </a:moveTo>
                    <a:cubicBezTo>
                      <a:pt x="15543" y="1"/>
                      <a:pt x="13224" y="445"/>
                      <a:pt x="11021" y="1356"/>
                    </a:cubicBezTo>
                    <a:cubicBezTo>
                      <a:pt x="4346" y="4103"/>
                      <a:pt x="1" y="10603"/>
                      <a:pt x="1" y="17799"/>
                    </a:cubicBezTo>
                    <a:lnTo>
                      <a:pt x="1635" y="17799"/>
                    </a:lnTo>
                    <a:cubicBezTo>
                      <a:pt x="1635" y="8865"/>
                      <a:pt x="8900" y="1635"/>
                      <a:pt x="17834" y="1635"/>
                    </a:cubicBezTo>
                    <a:cubicBezTo>
                      <a:pt x="26768" y="1635"/>
                      <a:pt x="34034" y="8865"/>
                      <a:pt x="34034" y="17799"/>
                    </a:cubicBezTo>
                    <a:cubicBezTo>
                      <a:pt x="34034" y="26768"/>
                      <a:pt x="26768" y="33999"/>
                      <a:pt x="17834" y="33999"/>
                    </a:cubicBezTo>
                    <a:lnTo>
                      <a:pt x="17834" y="35632"/>
                    </a:lnTo>
                    <a:cubicBezTo>
                      <a:pt x="25030" y="35632"/>
                      <a:pt x="31531" y="31287"/>
                      <a:pt x="34277" y="24647"/>
                    </a:cubicBezTo>
                    <a:cubicBezTo>
                      <a:pt x="37058" y="17973"/>
                      <a:pt x="35528" y="10325"/>
                      <a:pt x="30418" y="5215"/>
                    </a:cubicBezTo>
                    <a:cubicBezTo>
                      <a:pt x="27027" y="1801"/>
                      <a:pt x="22473" y="1"/>
                      <a:pt x="178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0"/>
              <p:cNvSpPr/>
              <p:nvPr/>
            </p:nvSpPr>
            <p:spPr>
              <a:xfrm>
                <a:off x="1674360" y="3105810"/>
                <a:ext cx="666673" cy="640894"/>
              </a:xfrm>
              <a:custGeom>
                <a:avLst/>
                <a:gdLst/>
                <a:ahLst/>
                <a:cxnLst/>
                <a:rect l="l" t="t" r="r" b="b"/>
                <a:pathLst>
                  <a:path w="37058" h="35625" extrusionOk="0">
                    <a:moveTo>
                      <a:pt x="17834" y="1"/>
                    </a:moveTo>
                    <a:lnTo>
                      <a:pt x="17834" y="1635"/>
                    </a:lnTo>
                    <a:cubicBezTo>
                      <a:pt x="24370" y="1635"/>
                      <a:pt x="30279" y="5563"/>
                      <a:pt x="32782" y="11611"/>
                    </a:cubicBezTo>
                    <a:cubicBezTo>
                      <a:pt x="35285" y="17660"/>
                      <a:pt x="33929" y="24647"/>
                      <a:pt x="29271" y="29271"/>
                    </a:cubicBezTo>
                    <a:cubicBezTo>
                      <a:pt x="26177" y="32365"/>
                      <a:pt x="22039" y="34012"/>
                      <a:pt x="17827" y="34012"/>
                    </a:cubicBezTo>
                    <a:cubicBezTo>
                      <a:pt x="15746" y="34012"/>
                      <a:pt x="13647" y="33610"/>
                      <a:pt x="11646" y="32782"/>
                    </a:cubicBezTo>
                    <a:cubicBezTo>
                      <a:pt x="5598" y="30279"/>
                      <a:pt x="1635" y="24369"/>
                      <a:pt x="1635" y="17799"/>
                    </a:cubicBezTo>
                    <a:lnTo>
                      <a:pt x="1" y="17799"/>
                    </a:lnTo>
                    <a:cubicBezTo>
                      <a:pt x="1" y="25030"/>
                      <a:pt x="4346" y="31530"/>
                      <a:pt x="11021" y="34277"/>
                    </a:cubicBezTo>
                    <a:cubicBezTo>
                      <a:pt x="13215" y="35184"/>
                      <a:pt x="15523" y="35625"/>
                      <a:pt x="17813" y="35625"/>
                    </a:cubicBezTo>
                    <a:cubicBezTo>
                      <a:pt x="22453" y="35625"/>
                      <a:pt x="27020" y="33816"/>
                      <a:pt x="30418" y="30418"/>
                    </a:cubicBezTo>
                    <a:cubicBezTo>
                      <a:pt x="35528" y="25308"/>
                      <a:pt x="37058" y="17660"/>
                      <a:pt x="34277" y="10986"/>
                    </a:cubicBezTo>
                    <a:cubicBezTo>
                      <a:pt x="31531" y="4346"/>
                      <a:pt x="25030" y="1"/>
                      <a:pt x="178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6" name="Google Shape;1036;p30"/>
              <p:cNvGrpSpPr/>
              <p:nvPr/>
            </p:nvGrpSpPr>
            <p:grpSpPr>
              <a:xfrm>
                <a:off x="2311638" y="3390988"/>
                <a:ext cx="324594" cy="70683"/>
                <a:chOff x="2311638" y="3390988"/>
                <a:chExt cx="324594" cy="70683"/>
              </a:xfrm>
            </p:grpSpPr>
            <p:sp>
              <p:nvSpPr>
                <p:cNvPr id="1037" name="Google Shape;1037;p30"/>
                <p:cNvSpPr/>
                <p:nvPr/>
              </p:nvSpPr>
              <p:spPr>
                <a:xfrm>
                  <a:off x="2311638" y="3424126"/>
                  <a:ext cx="253911" cy="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4" h="1" fill="none" extrusionOk="0">
                      <a:moveTo>
                        <a:pt x="0" y="1"/>
                      </a:moveTo>
                      <a:lnTo>
                        <a:pt x="14114" y="1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3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30"/>
                <p:cNvSpPr/>
                <p:nvPr/>
              </p:nvSpPr>
              <p:spPr>
                <a:xfrm>
                  <a:off x="2565530" y="3390988"/>
                  <a:ext cx="70701" cy="70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0" h="3929" fill="none" extrusionOk="0">
                      <a:moveTo>
                        <a:pt x="3929" y="1947"/>
                      </a:moveTo>
                      <a:cubicBezTo>
                        <a:pt x="3929" y="3025"/>
                        <a:pt x="3060" y="3929"/>
                        <a:pt x="1982" y="3929"/>
                      </a:cubicBezTo>
                      <a:cubicBezTo>
                        <a:pt x="905" y="3929"/>
                        <a:pt x="1" y="3025"/>
                        <a:pt x="1" y="1947"/>
                      </a:cubicBezTo>
                      <a:cubicBezTo>
                        <a:pt x="1" y="870"/>
                        <a:pt x="905" y="1"/>
                        <a:pt x="1982" y="1"/>
                      </a:cubicBezTo>
                      <a:cubicBezTo>
                        <a:pt x="3060" y="1"/>
                        <a:pt x="3929" y="870"/>
                        <a:pt x="3929" y="194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3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039" name="Google Shape;1039;p30"/>
          <p:cNvSpPr txBox="1"/>
          <p:nvPr/>
        </p:nvSpPr>
        <p:spPr>
          <a:xfrm>
            <a:off x="5502392" y="3115089"/>
            <a:ext cx="25980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UML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40" name="Google Shape;1040;p30"/>
          <p:cNvSpPr txBox="1"/>
          <p:nvPr/>
        </p:nvSpPr>
        <p:spPr>
          <a:xfrm>
            <a:off x="2843808" y="3366286"/>
            <a:ext cx="2260143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800" dirty="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Barlow Semi Condensed Medium"/>
              </a:rPr>
              <a:t>Analyse &amp; Conception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l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041" name="Google Shape;1041;p30"/>
          <p:cNvGrpSpPr/>
          <p:nvPr/>
        </p:nvGrpSpPr>
        <p:grpSpPr>
          <a:xfrm>
            <a:off x="5112132" y="3404653"/>
            <a:ext cx="323964" cy="70071"/>
            <a:chOff x="1422776" y="1816708"/>
            <a:chExt cx="323964" cy="70071"/>
          </a:xfrm>
        </p:grpSpPr>
        <p:sp>
          <p:nvSpPr>
            <p:cNvPr id="1042" name="Google Shape;1042;p30"/>
            <p:cNvSpPr/>
            <p:nvPr/>
          </p:nvSpPr>
          <p:spPr>
            <a:xfrm>
              <a:off x="1422776" y="1849863"/>
              <a:ext cx="253911" cy="18"/>
            </a:xfrm>
            <a:custGeom>
              <a:avLst/>
              <a:gdLst/>
              <a:ahLst/>
              <a:cxnLst/>
              <a:rect l="l" t="t" r="r" b="b"/>
              <a:pathLst>
                <a:path w="14114" h="1" fill="none" extrusionOk="0">
                  <a:moveTo>
                    <a:pt x="0" y="0"/>
                  </a:moveTo>
                  <a:lnTo>
                    <a:pt x="14114" y="0"/>
                  </a:lnTo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0"/>
            <p:cNvSpPr/>
            <p:nvPr/>
          </p:nvSpPr>
          <p:spPr>
            <a:xfrm>
              <a:off x="1676669" y="1816708"/>
              <a:ext cx="70071" cy="70071"/>
            </a:xfrm>
            <a:custGeom>
              <a:avLst/>
              <a:gdLst/>
              <a:ahLst/>
              <a:cxnLst/>
              <a:rect l="l" t="t" r="r" b="b"/>
              <a:pathLst>
                <a:path w="3895" h="3895" fill="none" extrusionOk="0">
                  <a:moveTo>
                    <a:pt x="3894" y="1947"/>
                  </a:moveTo>
                  <a:cubicBezTo>
                    <a:pt x="3894" y="3025"/>
                    <a:pt x="3025" y="3894"/>
                    <a:pt x="1948" y="3894"/>
                  </a:cubicBezTo>
                  <a:cubicBezTo>
                    <a:pt x="870" y="3894"/>
                    <a:pt x="1" y="3025"/>
                    <a:pt x="1" y="1947"/>
                  </a:cubicBezTo>
                  <a:cubicBezTo>
                    <a:pt x="1" y="870"/>
                    <a:pt x="870" y="1"/>
                    <a:pt x="1948" y="1"/>
                  </a:cubicBezTo>
                  <a:cubicBezTo>
                    <a:pt x="3025" y="1"/>
                    <a:pt x="3894" y="870"/>
                    <a:pt x="3894" y="194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" name="Google Shape;1044;p30"/>
          <p:cNvGrpSpPr/>
          <p:nvPr/>
        </p:nvGrpSpPr>
        <p:grpSpPr>
          <a:xfrm>
            <a:off x="2803337" y="3114789"/>
            <a:ext cx="5252700" cy="649800"/>
            <a:chOff x="2803337" y="3114789"/>
            <a:chExt cx="5252700" cy="649800"/>
          </a:xfrm>
        </p:grpSpPr>
        <p:sp>
          <p:nvSpPr>
            <p:cNvPr id="1045" name="Google Shape;1045;p30"/>
            <p:cNvSpPr/>
            <p:nvPr/>
          </p:nvSpPr>
          <p:spPr>
            <a:xfrm>
              <a:off x="2803337" y="3114789"/>
              <a:ext cx="5252700" cy="649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0"/>
            <p:cNvSpPr/>
            <p:nvPr/>
          </p:nvSpPr>
          <p:spPr>
            <a:xfrm>
              <a:off x="7499366" y="3212979"/>
              <a:ext cx="453420" cy="453420"/>
            </a:xfrm>
            <a:custGeom>
              <a:avLst/>
              <a:gdLst/>
              <a:ahLst/>
              <a:cxnLst/>
              <a:rect l="l" t="t" r="r" b="b"/>
              <a:pathLst>
                <a:path w="25204" h="25204" extrusionOk="0">
                  <a:moveTo>
                    <a:pt x="12584" y="1"/>
                  </a:moveTo>
                  <a:cubicBezTo>
                    <a:pt x="5632" y="1"/>
                    <a:pt x="0" y="5667"/>
                    <a:pt x="0" y="12619"/>
                  </a:cubicBezTo>
                  <a:cubicBezTo>
                    <a:pt x="0" y="19572"/>
                    <a:pt x="5632" y="25204"/>
                    <a:pt x="12584" y="25204"/>
                  </a:cubicBezTo>
                  <a:cubicBezTo>
                    <a:pt x="19537" y="25204"/>
                    <a:pt x="25203" y="19572"/>
                    <a:pt x="25203" y="12619"/>
                  </a:cubicBezTo>
                  <a:cubicBezTo>
                    <a:pt x="25203" y="5667"/>
                    <a:pt x="19537" y="1"/>
                    <a:pt x="125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050" name="Google Shape;1050;p30"/>
          <p:cNvGrpSpPr/>
          <p:nvPr/>
        </p:nvGrpSpPr>
        <p:grpSpPr>
          <a:xfrm>
            <a:off x="2261112" y="3989329"/>
            <a:ext cx="986248" cy="641308"/>
            <a:chOff x="2261112" y="3989329"/>
            <a:chExt cx="986248" cy="641308"/>
          </a:xfrm>
        </p:grpSpPr>
        <p:sp>
          <p:nvSpPr>
            <p:cNvPr id="1051" name="Google Shape;1051;p30"/>
            <p:cNvSpPr/>
            <p:nvPr/>
          </p:nvSpPr>
          <p:spPr>
            <a:xfrm>
              <a:off x="2379936" y="4083273"/>
              <a:ext cx="453420" cy="453420"/>
            </a:xfrm>
            <a:custGeom>
              <a:avLst/>
              <a:gdLst/>
              <a:ahLst/>
              <a:cxnLst/>
              <a:rect l="l" t="t" r="r" b="b"/>
              <a:pathLst>
                <a:path w="25204" h="25204" extrusionOk="0">
                  <a:moveTo>
                    <a:pt x="12585" y="1"/>
                  </a:moveTo>
                  <a:cubicBezTo>
                    <a:pt x="5632" y="1"/>
                    <a:pt x="1" y="5667"/>
                    <a:pt x="1" y="12620"/>
                  </a:cubicBezTo>
                  <a:cubicBezTo>
                    <a:pt x="1" y="19572"/>
                    <a:pt x="5632" y="25204"/>
                    <a:pt x="12585" y="25204"/>
                  </a:cubicBezTo>
                  <a:cubicBezTo>
                    <a:pt x="19572" y="25204"/>
                    <a:pt x="25204" y="19572"/>
                    <a:pt x="25204" y="12620"/>
                  </a:cubicBezTo>
                  <a:cubicBezTo>
                    <a:pt x="25204" y="5667"/>
                    <a:pt x="19572" y="1"/>
                    <a:pt x="12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4</a:t>
              </a:r>
              <a:endParaRPr/>
            </a:p>
          </p:txBody>
        </p:sp>
        <p:grpSp>
          <p:nvGrpSpPr>
            <p:cNvPr id="1052" name="Google Shape;1052;p30"/>
            <p:cNvGrpSpPr/>
            <p:nvPr/>
          </p:nvGrpSpPr>
          <p:grpSpPr>
            <a:xfrm>
              <a:off x="2261112" y="3989329"/>
              <a:ext cx="986248" cy="641308"/>
              <a:chOff x="2251587" y="3973216"/>
              <a:chExt cx="986248" cy="641308"/>
            </a:xfrm>
          </p:grpSpPr>
          <p:grpSp>
            <p:nvGrpSpPr>
              <p:cNvPr id="1053" name="Google Shape;1053;p30"/>
              <p:cNvGrpSpPr/>
              <p:nvPr/>
            </p:nvGrpSpPr>
            <p:grpSpPr>
              <a:xfrm>
                <a:off x="2913871" y="4259023"/>
                <a:ext cx="323964" cy="70053"/>
                <a:chOff x="2913871" y="4259023"/>
                <a:chExt cx="323964" cy="70053"/>
              </a:xfrm>
            </p:grpSpPr>
            <p:sp>
              <p:nvSpPr>
                <p:cNvPr id="1054" name="Google Shape;1054;p30"/>
                <p:cNvSpPr/>
                <p:nvPr/>
              </p:nvSpPr>
              <p:spPr>
                <a:xfrm>
                  <a:off x="2913871" y="4292161"/>
                  <a:ext cx="253929" cy="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5" h="1" fill="none" extrusionOk="0">
                      <a:moveTo>
                        <a:pt x="1" y="1"/>
                      </a:moveTo>
                      <a:lnTo>
                        <a:pt x="14114" y="1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3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30"/>
                <p:cNvSpPr/>
                <p:nvPr/>
              </p:nvSpPr>
              <p:spPr>
                <a:xfrm>
                  <a:off x="3167782" y="4259023"/>
                  <a:ext cx="70053" cy="70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4" h="3894" fill="none" extrusionOk="0">
                      <a:moveTo>
                        <a:pt x="3894" y="1947"/>
                      </a:moveTo>
                      <a:cubicBezTo>
                        <a:pt x="3894" y="3024"/>
                        <a:pt x="3025" y="3894"/>
                        <a:pt x="1947" y="3894"/>
                      </a:cubicBezTo>
                      <a:cubicBezTo>
                        <a:pt x="869" y="3894"/>
                        <a:pt x="0" y="3024"/>
                        <a:pt x="0" y="1947"/>
                      </a:cubicBezTo>
                      <a:cubicBezTo>
                        <a:pt x="0" y="869"/>
                        <a:pt x="869" y="0"/>
                        <a:pt x="1947" y="0"/>
                      </a:cubicBezTo>
                      <a:cubicBezTo>
                        <a:pt x="3025" y="0"/>
                        <a:pt x="3894" y="869"/>
                        <a:pt x="3894" y="194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3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56" name="Google Shape;1056;p30"/>
              <p:cNvSpPr/>
              <p:nvPr/>
            </p:nvSpPr>
            <p:spPr>
              <a:xfrm>
                <a:off x="2251587" y="3973216"/>
                <a:ext cx="666062" cy="641308"/>
              </a:xfrm>
              <a:custGeom>
                <a:avLst/>
                <a:gdLst/>
                <a:ahLst/>
                <a:cxnLst/>
                <a:rect l="l" t="t" r="r" b="b"/>
                <a:pathLst>
                  <a:path w="37024" h="35648" extrusionOk="0">
                    <a:moveTo>
                      <a:pt x="19223" y="1621"/>
                    </a:moveTo>
                    <a:cubicBezTo>
                      <a:pt x="21309" y="1621"/>
                      <a:pt x="23412" y="2023"/>
                      <a:pt x="25413" y="2851"/>
                    </a:cubicBezTo>
                    <a:cubicBezTo>
                      <a:pt x="31461" y="5389"/>
                      <a:pt x="35389" y="11264"/>
                      <a:pt x="35389" y="17834"/>
                    </a:cubicBezTo>
                    <a:cubicBezTo>
                      <a:pt x="35389" y="26768"/>
                      <a:pt x="28159" y="34033"/>
                      <a:pt x="19190" y="34033"/>
                    </a:cubicBezTo>
                    <a:cubicBezTo>
                      <a:pt x="12655" y="34033"/>
                      <a:pt x="6745" y="30070"/>
                      <a:pt x="4242" y="24022"/>
                    </a:cubicBezTo>
                    <a:cubicBezTo>
                      <a:pt x="1739" y="17973"/>
                      <a:pt x="3130" y="11020"/>
                      <a:pt x="7753" y="6362"/>
                    </a:cubicBezTo>
                    <a:cubicBezTo>
                      <a:pt x="10847" y="3268"/>
                      <a:pt x="15001" y="1621"/>
                      <a:pt x="19223" y="1621"/>
                    </a:cubicBezTo>
                    <a:close/>
                    <a:moveTo>
                      <a:pt x="19190" y="1"/>
                    </a:moveTo>
                    <a:cubicBezTo>
                      <a:pt x="11994" y="1"/>
                      <a:pt x="5493" y="4346"/>
                      <a:pt x="2747" y="11020"/>
                    </a:cubicBezTo>
                    <a:cubicBezTo>
                      <a:pt x="1" y="17660"/>
                      <a:pt x="1496" y="25343"/>
                      <a:pt x="6606" y="30418"/>
                    </a:cubicBezTo>
                    <a:cubicBezTo>
                      <a:pt x="10020" y="33832"/>
                      <a:pt x="14567" y="35648"/>
                      <a:pt x="19199" y="35648"/>
                    </a:cubicBezTo>
                    <a:cubicBezTo>
                      <a:pt x="21500" y="35648"/>
                      <a:pt x="23823" y="35200"/>
                      <a:pt x="26038" y="34277"/>
                    </a:cubicBezTo>
                    <a:cubicBezTo>
                      <a:pt x="32678" y="31530"/>
                      <a:pt x="37023" y="25030"/>
                      <a:pt x="37023" y="17834"/>
                    </a:cubicBezTo>
                    <a:cubicBezTo>
                      <a:pt x="37023" y="7996"/>
                      <a:pt x="29028" y="1"/>
                      <a:pt x="191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57" name="Google Shape;1057;p30"/>
          <p:cNvSpPr txBox="1"/>
          <p:nvPr/>
        </p:nvSpPr>
        <p:spPr>
          <a:xfrm>
            <a:off x="5220072" y="3985083"/>
            <a:ext cx="3037743" cy="6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Outils de développement &amp; Simulation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58" name="Google Shape;1058;p30"/>
          <p:cNvSpPr txBox="1"/>
          <p:nvPr/>
        </p:nvSpPr>
        <p:spPr>
          <a:xfrm>
            <a:off x="3633561" y="4095183"/>
            <a:ext cx="1331447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1800" dirty="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Barlow Semi Condensed Medium"/>
              </a:rPr>
              <a:t>Réalisation</a:t>
            </a:r>
            <a:endParaRPr sz="1800" dirty="0">
              <a:solidFill>
                <a:schemeClr val="l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059" name="Google Shape;1059;p30"/>
          <p:cNvGrpSpPr/>
          <p:nvPr/>
        </p:nvGrpSpPr>
        <p:grpSpPr>
          <a:xfrm>
            <a:off x="4913829" y="4274948"/>
            <a:ext cx="323964" cy="70071"/>
            <a:chOff x="1422776" y="1816708"/>
            <a:chExt cx="323964" cy="70071"/>
          </a:xfrm>
        </p:grpSpPr>
        <p:sp>
          <p:nvSpPr>
            <p:cNvPr id="1060" name="Google Shape;1060;p30"/>
            <p:cNvSpPr/>
            <p:nvPr/>
          </p:nvSpPr>
          <p:spPr>
            <a:xfrm>
              <a:off x="1422776" y="1849863"/>
              <a:ext cx="253911" cy="18"/>
            </a:xfrm>
            <a:custGeom>
              <a:avLst/>
              <a:gdLst/>
              <a:ahLst/>
              <a:cxnLst/>
              <a:rect l="l" t="t" r="r" b="b"/>
              <a:pathLst>
                <a:path w="14114" h="1" fill="none" extrusionOk="0">
                  <a:moveTo>
                    <a:pt x="0" y="0"/>
                  </a:moveTo>
                  <a:lnTo>
                    <a:pt x="14114" y="0"/>
                  </a:lnTo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0"/>
            <p:cNvSpPr/>
            <p:nvPr/>
          </p:nvSpPr>
          <p:spPr>
            <a:xfrm>
              <a:off x="1676669" y="1816708"/>
              <a:ext cx="70071" cy="70071"/>
            </a:xfrm>
            <a:custGeom>
              <a:avLst/>
              <a:gdLst/>
              <a:ahLst/>
              <a:cxnLst/>
              <a:rect l="l" t="t" r="r" b="b"/>
              <a:pathLst>
                <a:path w="3895" h="3895" fill="none" extrusionOk="0">
                  <a:moveTo>
                    <a:pt x="3894" y="1947"/>
                  </a:moveTo>
                  <a:cubicBezTo>
                    <a:pt x="3894" y="3025"/>
                    <a:pt x="3025" y="3894"/>
                    <a:pt x="1948" y="3894"/>
                  </a:cubicBezTo>
                  <a:cubicBezTo>
                    <a:pt x="870" y="3894"/>
                    <a:pt x="1" y="3025"/>
                    <a:pt x="1" y="1947"/>
                  </a:cubicBezTo>
                  <a:cubicBezTo>
                    <a:pt x="1" y="870"/>
                    <a:pt x="870" y="1"/>
                    <a:pt x="1948" y="1"/>
                  </a:cubicBezTo>
                  <a:cubicBezTo>
                    <a:pt x="3025" y="1"/>
                    <a:pt x="3894" y="870"/>
                    <a:pt x="3894" y="194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" name="Google Shape;1062;p30"/>
          <p:cNvGrpSpPr/>
          <p:nvPr/>
        </p:nvGrpSpPr>
        <p:grpSpPr>
          <a:xfrm>
            <a:off x="3404962" y="3985083"/>
            <a:ext cx="5252700" cy="649800"/>
            <a:chOff x="3404962" y="3985083"/>
            <a:chExt cx="5252700" cy="649800"/>
          </a:xfrm>
        </p:grpSpPr>
        <p:sp>
          <p:nvSpPr>
            <p:cNvPr id="1063" name="Google Shape;1063;p30"/>
            <p:cNvSpPr/>
            <p:nvPr/>
          </p:nvSpPr>
          <p:spPr>
            <a:xfrm>
              <a:off x="3404962" y="3985083"/>
              <a:ext cx="5252700" cy="649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0"/>
            <p:cNvSpPr/>
            <p:nvPr/>
          </p:nvSpPr>
          <p:spPr>
            <a:xfrm>
              <a:off x="8103113" y="4083273"/>
              <a:ext cx="453420" cy="453420"/>
            </a:xfrm>
            <a:custGeom>
              <a:avLst/>
              <a:gdLst/>
              <a:ahLst/>
              <a:cxnLst/>
              <a:rect l="l" t="t" r="r" b="b"/>
              <a:pathLst>
                <a:path w="25204" h="25204" extrusionOk="0">
                  <a:moveTo>
                    <a:pt x="12584" y="1"/>
                  </a:moveTo>
                  <a:cubicBezTo>
                    <a:pt x="5632" y="1"/>
                    <a:pt x="0" y="5667"/>
                    <a:pt x="0" y="12619"/>
                  </a:cubicBezTo>
                  <a:cubicBezTo>
                    <a:pt x="0" y="19572"/>
                    <a:pt x="5632" y="25204"/>
                    <a:pt x="12584" y="25204"/>
                  </a:cubicBezTo>
                  <a:cubicBezTo>
                    <a:pt x="19537" y="25204"/>
                    <a:pt x="25203" y="19572"/>
                    <a:pt x="25203" y="12619"/>
                  </a:cubicBezTo>
                  <a:cubicBezTo>
                    <a:pt x="25203" y="5667"/>
                    <a:pt x="19537" y="1"/>
                    <a:pt x="125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1065" name="Google Shape;1065;p30"/>
          <p:cNvSpPr/>
          <p:nvPr/>
        </p:nvSpPr>
        <p:spPr>
          <a:xfrm>
            <a:off x="7622038" y="3331850"/>
            <a:ext cx="208075" cy="238311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6" name="Google Shape;1066;p30"/>
          <p:cNvGrpSpPr/>
          <p:nvPr/>
        </p:nvGrpSpPr>
        <p:grpSpPr>
          <a:xfrm>
            <a:off x="1244245" y="2248876"/>
            <a:ext cx="961853" cy="641038"/>
            <a:chOff x="1244245" y="2248876"/>
            <a:chExt cx="961853" cy="641038"/>
          </a:xfrm>
        </p:grpSpPr>
        <p:sp>
          <p:nvSpPr>
            <p:cNvPr id="1067" name="Google Shape;1067;p30"/>
            <p:cNvSpPr/>
            <p:nvPr/>
          </p:nvSpPr>
          <p:spPr>
            <a:xfrm>
              <a:off x="1338063" y="2337368"/>
              <a:ext cx="453420" cy="453420"/>
            </a:xfrm>
            <a:custGeom>
              <a:avLst/>
              <a:gdLst/>
              <a:ahLst/>
              <a:cxnLst/>
              <a:rect l="l" t="t" r="r" b="b"/>
              <a:pathLst>
                <a:path w="25204" h="25204" extrusionOk="0">
                  <a:moveTo>
                    <a:pt x="12619" y="0"/>
                  </a:moveTo>
                  <a:cubicBezTo>
                    <a:pt x="5632" y="0"/>
                    <a:pt x="0" y="5632"/>
                    <a:pt x="0" y="12619"/>
                  </a:cubicBezTo>
                  <a:cubicBezTo>
                    <a:pt x="0" y="19572"/>
                    <a:pt x="5632" y="25203"/>
                    <a:pt x="12619" y="25203"/>
                  </a:cubicBezTo>
                  <a:cubicBezTo>
                    <a:pt x="19572" y="25203"/>
                    <a:pt x="25203" y="19572"/>
                    <a:pt x="25203" y="12619"/>
                  </a:cubicBezTo>
                  <a:cubicBezTo>
                    <a:pt x="25203" y="5632"/>
                    <a:pt x="19572" y="0"/>
                    <a:pt x="126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</a:t>
              </a:r>
              <a:endParaRPr/>
            </a:p>
          </p:txBody>
        </p:sp>
        <p:grpSp>
          <p:nvGrpSpPr>
            <p:cNvPr id="1068" name="Google Shape;1068;p30"/>
            <p:cNvGrpSpPr/>
            <p:nvPr/>
          </p:nvGrpSpPr>
          <p:grpSpPr>
            <a:xfrm>
              <a:off x="1244245" y="2248876"/>
              <a:ext cx="961853" cy="641038"/>
              <a:chOff x="1234720" y="2246536"/>
              <a:chExt cx="961853" cy="641038"/>
            </a:xfrm>
          </p:grpSpPr>
          <p:grpSp>
            <p:nvGrpSpPr>
              <p:cNvPr id="1069" name="Google Shape;1069;p30"/>
              <p:cNvGrpSpPr/>
              <p:nvPr/>
            </p:nvGrpSpPr>
            <p:grpSpPr>
              <a:xfrm>
                <a:off x="1871980" y="2531714"/>
                <a:ext cx="324594" cy="70683"/>
                <a:chOff x="1871980" y="2531714"/>
                <a:chExt cx="324594" cy="70683"/>
              </a:xfrm>
            </p:grpSpPr>
            <p:sp>
              <p:nvSpPr>
                <p:cNvPr id="1070" name="Google Shape;1070;p30"/>
                <p:cNvSpPr/>
                <p:nvPr/>
              </p:nvSpPr>
              <p:spPr>
                <a:xfrm>
                  <a:off x="1871980" y="2564869"/>
                  <a:ext cx="253929" cy="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5" h="1" fill="none" extrusionOk="0">
                      <a:moveTo>
                        <a:pt x="1" y="0"/>
                      </a:moveTo>
                      <a:lnTo>
                        <a:pt x="14115" y="0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3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1071;p30"/>
                <p:cNvSpPr/>
                <p:nvPr/>
              </p:nvSpPr>
              <p:spPr>
                <a:xfrm>
                  <a:off x="2125891" y="2531714"/>
                  <a:ext cx="70683" cy="70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9" h="3929" fill="none" extrusionOk="0">
                      <a:moveTo>
                        <a:pt x="3929" y="1982"/>
                      </a:moveTo>
                      <a:cubicBezTo>
                        <a:pt x="3929" y="3060"/>
                        <a:pt x="3025" y="3929"/>
                        <a:pt x="1947" y="3929"/>
                      </a:cubicBezTo>
                      <a:cubicBezTo>
                        <a:pt x="870" y="3929"/>
                        <a:pt x="1" y="3060"/>
                        <a:pt x="1" y="1982"/>
                      </a:cubicBezTo>
                      <a:cubicBezTo>
                        <a:pt x="1" y="870"/>
                        <a:pt x="870" y="1"/>
                        <a:pt x="1947" y="1"/>
                      </a:cubicBezTo>
                      <a:cubicBezTo>
                        <a:pt x="3025" y="1"/>
                        <a:pt x="3929" y="870"/>
                        <a:pt x="3929" y="1982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3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2" name="Google Shape;1072;p30"/>
              <p:cNvSpPr/>
              <p:nvPr/>
            </p:nvSpPr>
            <p:spPr>
              <a:xfrm>
                <a:off x="1234720" y="2246536"/>
                <a:ext cx="320834" cy="641038"/>
              </a:xfrm>
              <a:custGeom>
                <a:avLst/>
                <a:gdLst/>
                <a:ahLst/>
                <a:cxnLst/>
                <a:rect l="l" t="t" r="r" b="b"/>
                <a:pathLst>
                  <a:path w="17834" h="35633" extrusionOk="0">
                    <a:moveTo>
                      <a:pt x="17834" y="1"/>
                    </a:moveTo>
                    <a:cubicBezTo>
                      <a:pt x="7961" y="1"/>
                      <a:pt x="1" y="7961"/>
                      <a:pt x="1" y="17834"/>
                    </a:cubicBezTo>
                    <a:cubicBezTo>
                      <a:pt x="1" y="27672"/>
                      <a:pt x="7961" y="35633"/>
                      <a:pt x="17834" y="35633"/>
                    </a:cubicBezTo>
                    <a:lnTo>
                      <a:pt x="17834" y="33999"/>
                    </a:lnTo>
                    <a:cubicBezTo>
                      <a:pt x="8865" y="33999"/>
                      <a:pt x="1635" y="26768"/>
                      <a:pt x="1635" y="17834"/>
                    </a:cubicBezTo>
                    <a:cubicBezTo>
                      <a:pt x="1635" y="8865"/>
                      <a:pt x="8865" y="1635"/>
                      <a:pt x="17834" y="1635"/>
                    </a:cubicBezTo>
                    <a:lnTo>
                      <a:pt x="1783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0"/>
              <p:cNvSpPr/>
              <p:nvPr/>
            </p:nvSpPr>
            <p:spPr>
              <a:xfrm>
                <a:off x="1555536" y="2246536"/>
                <a:ext cx="320222" cy="641038"/>
              </a:xfrm>
              <a:custGeom>
                <a:avLst/>
                <a:gdLst/>
                <a:ahLst/>
                <a:cxnLst/>
                <a:rect l="l" t="t" r="r" b="b"/>
                <a:pathLst>
                  <a:path w="17800" h="35633" extrusionOk="0">
                    <a:moveTo>
                      <a:pt x="1" y="1"/>
                    </a:moveTo>
                    <a:lnTo>
                      <a:pt x="1" y="1635"/>
                    </a:lnTo>
                    <a:cubicBezTo>
                      <a:pt x="8831" y="1774"/>
                      <a:pt x="15922" y="8970"/>
                      <a:pt x="15922" y="17799"/>
                    </a:cubicBezTo>
                    <a:cubicBezTo>
                      <a:pt x="15922" y="26664"/>
                      <a:pt x="8831" y="33860"/>
                      <a:pt x="1" y="33999"/>
                    </a:cubicBezTo>
                    <a:lnTo>
                      <a:pt x="1" y="35633"/>
                    </a:lnTo>
                    <a:cubicBezTo>
                      <a:pt x="9839" y="35633"/>
                      <a:pt x="17800" y="27672"/>
                      <a:pt x="17800" y="17834"/>
                    </a:cubicBezTo>
                    <a:cubicBezTo>
                      <a:pt x="17800" y="7961"/>
                      <a:pt x="9839" y="1"/>
                      <a:pt x="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0"/>
          <p:cNvSpPr txBox="1"/>
          <p:nvPr/>
        </p:nvSpPr>
        <p:spPr>
          <a:xfrm>
            <a:off x="4422346" y="2244794"/>
            <a:ext cx="2845627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Problématique &amp; Etude des besoins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75" name="Google Shape;1075;p30"/>
          <p:cNvSpPr txBox="1"/>
          <p:nvPr/>
        </p:nvSpPr>
        <p:spPr>
          <a:xfrm>
            <a:off x="2342185" y="2354594"/>
            <a:ext cx="1869775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800" dirty="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Barlow Semi Condensed Medium"/>
              </a:rPr>
              <a:t>Cahier de charge</a:t>
            </a:r>
          </a:p>
        </p:txBody>
      </p:sp>
      <p:grpSp>
        <p:nvGrpSpPr>
          <p:cNvPr id="1076" name="Google Shape;1076;p30"/>
          <p:cNvGrpSpPr/>
          <p:nvPr/>
        </p:nvGrpSpPr>
        <p:grpSpPr>
          <a:xfrm>
            <a:off x="4104020" y="2534359"/>
            <a:ext cx="323964" cy="70071"/>
            <a:chOff x="1422776" y="1816708"/>
            <a:chExt cx="323964" cy="70071"/>
          </a:xfrm>
        </p:grpSpPr>
        <p:sp>
          <p:nvSpPr>
            <p:cNvPr id="1077" name="Google Shape;1077;p30"/>
            <p:cNvSpPr/>
            <p:nvPr/>
          </p:nvSpPr>
          <p:spPr>
            <a:xfrm>
              <a:off x="1422776" y="1849863"/>
              <a:ext cx="253911" cy="18"/>
            </a:xfrm>
            <a:custGeom>
              <a:avLst/>
              <a:gdLst/>
              <a:ahLst/>
              <a:cxnLst/>
              <a:rect l="l" t="t" r="r" b="b"/>
              <a:pathLst>
                <a:path w="14114" h="1" fill="none" extrusionOk="0">
                  <a:moveTo>
                    <a:pt x="0" y="0"/>
                  </a:moveTo>
                  <a:lnTo>
                    <a:pt x="14114" y="0"/>
                  </a:lnTo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0"/>
            <p:cNvSpPr/>
            <p:nvPr/>
          </p:nvSpPr>
          <p:spPr>
            <a:xfrm>
              <a:off x="1676669" y="1816708"/>
              <a:ext cx="70071" cy="70071"/>
            </a:xfrm>
            <a:custGeom>
              <a:avLst/>
              <a:gdLst/>
              <a:ahLst/>
              <a:cxnLst/>
              <a:rect l="l" t="t" r="r" b="b"/>
              <a:pathLst>
                <a:path w="3895" h="3895" fill="none" extrusionOk="0">
                  <a:moveTo>
                    <a:pt x="3894" y="1947"/>
                  </a:moveTo>
                  <a:cubicBezTo>
                    <a:pt x="3894" y="3025"/>
                    <a:pt x="3025" y="3894"/>
                    <a:pt x="1948" y="3894"/>
                  </a:cubicBezTo>
                  <a:cubicBezTo>
                    <a:pt x="870" y="3894"/>
                    <a:pt x="1" y="3025"/>
                    <a:pt x="1" y="1947"/>
                  </a:cubicBezTo>
                  <a:cubicBezTo>
                    <a:pt x="1" y="870"/>
                    <a:pt x="870" y="1"/>
                    <a:pt x="1948" y="1"/>
                  </a:cubicBezTo>
                  <a:cubicBezTo>
                    <a:pt x="3025" y="1"/>
                    <a:pt x="3894" y="870"/>
                    <a:pt x="3894" y="194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30"/>
          <p:cNvGrpSpPr/>
          <p:nvPr/>
        </p:nvGrpSpPr>
        <p:grpSpPr>
          <a:xfrm>
            <a:off x="2338659" y="2244494"/>
            <a:ext cx="5252700" cy="649800"/>
            <a:chOff x="2338659" y="2244494"/>
            <a:chExt cx="5252700" cy="649800"/>
          </a:xfrm>
        </p:grpSpPr>
        <p:sp>
          <p:nvSpPr>
            <p:cNvPr id="1080" name="Google Shape;1080;p30"/>
            <p:cNvSpPr/>
            <p:nvPr/>
          </p:nvSpPr>
          <p:spPr>
            <a:xfrm>
              <a:off x="2338659" y="2244494"/>
              <a:ext cx="5252700" cy="649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0"/>
            <p:cNvSpPr/>
            <p:nvPr/>
          </p:nvSpPr>
          <p:spPr>
            <a:xfrm>
              <a:off x="7041265" y="2342684"/>
              <a:ext cx="453420" cy="453420"/>
            </a:xfrm>
            <a:custGeom>
              <a:avLst/>
              <a:gdLst/>
              <a:ahLst/>
              <a:cxnLst/>
              <a:rect l="l" t="t" r="r" b="b"/>
              <a:pathLst>
                <a:path w="25204" h="25204" extrusionOk="0">
                  <a:moveTo>
                    <a:pt x="12584" y="1"/>
                  </a:moveTo>
                  <a:cubicBezTo>
                    <a:pt x="5632" y="1"/>
                    <a:pt x="0" y="5667"/>
                    <a:pt x="0" y="12619"/>
                  </a:cubicBezTo>
                  <a:cubicBezTo>
                    <a:pt x="0" y="19572"/>
                    <a:pt x="5632" y="25204"/>
                    <a:pt x="12584" y="25204"/>
                  </a:cubicBezTo>
                  <a:cubicBezTo>
                    <a:pt x="19537" y="25204"/>
                    <a:pt x="25203" y="19572"/>
                    <a:pt x="25203" y="12619"/>
                  </a:cubicBezTo>
                  <a:cubicBezTo>
                    <a:pt x="25203" y="5667"/>
                    <a:pt x="19537" y="1"/>
                    <a:pt x="125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085" name="Google Shape;1085;p30"/>
          <p:cNvGrpSpPr/>
          <p:nvPr/>
        </p:nvGrpSpPr>
        <p:grpSpPr>
          <a:xfrm>
            <a:off x="645197" y="1378752"/>
            <a:ext cx="958668" cy="640696"/>
            <a:chOff x="645197" y="1378752"/>
            <a:chExt cx="958668" cy="640696"/>
          </a:xfrm>
        </p:grpSpPr>
        <p:sp>
          <p:nvSpPr>
            <p:cNvPr id="1086" name="Google Shape;1086;p30"/>
            <p:cNvSpPr/>
            <p:nvPr/>
          </p:nvSpPr>
          <p:spPr>
            <a:xfrm>
              <a:off x="736441" y="1472390"/>
              <a:ext cx="453420" cy="453420"/>
            </a:xfrm>
            <a:custGeom>
              <a:avLst/>
              <a:gdLst/>
              <a:ahLst/>
              <a:cxnLst/>
              <a:rect l="l" t="t" r="r" b="b"/>
              <a:pathLst>
                <a:path w="25204" h="25204" extrusionOk="0">
                  <a:moveTo>
                    <a:pt x="12584" y="1"/>
                  </a:moveTo>
                  <a:cubicBezTo>
                    <a:pt x="5632" y="1"/>
                    <a:pt x="0" y="5667"/>
                    <a:pt x="0" y="12619"/>
                  </a:cubicBezTo>
                  <a:cubicBezTo>
                    <a:pt x="0" y="19572"/>
                    <a:pt x="5632" y="25204"/>
                    <a:pt x="12584" y="25204"/>
                  </a:cubicBezTo>
                  <a:cubicBezTo>
                    <a:pt x="19537" y="25204"/>
                    <a:pt x="25203" y="19572"/>
                    <a:pt x="25203" y="12619"/>
                  </a:cubicBezTo>
                  <a:cubicBezTo>
                    <a:pt x="25203" y="5667"/>
                    <a:pt x="19537" y="1"/>
                    <a:pt x="125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1</a:t>
              </a:r>
              <a:endParaRPr sz="200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grpSp>
          <p:nvGrpSpPr>
            <p:cNvPr id="1087" name="Google Shape;1087;p30"/>
            <p:cNvGrpSpPr/>
            <p:nvPr/>
          </p:nvGrpSpPr>
          <p:grpSpPr>
            <a:xfrm>
              <a:off x="645197" y="1378752"/>
              <a:ext cx="958668" cy="640696"/>
              <a:chOff x="635672" y="1379130"/>
              <a:chExt cx="958668" cy="640696"/>
            </a:xfrm>
          </p:grpSpPr>
          <p:sp>
            <p:nvSpPr>
              <p:cNvPr id="1088" name="Google Shape;1088;p30"/>
              <p:cNvSpPr/>
              <p:nvPr/>
            </p:nvSpPr>
            <p:spPr>
              <a:xfrm flipH="1">
                <a:off x="635672" y="1379130"/>
                <a:ext cx="666673" cy="640696"/>
              </a:xfrm>
              <a:custGeom>
                <a:avLst/>
                <a:gdLst/>
                <a:ahLst/>
                <a:cxnLst/>
                <a:rect l="l" t="t" r="r" b="b"/>
                <a:pathLst>
                  <a:path w="37058" h="35614" extrusionOk="0">
                    <a:moveTo>
                      <a:pt x="19139" y="1"/>
                    </a:moveTo>
                    <a:cubicBezTo>
                      <a:pt x="11977" y="1"/>
                      <a:pt x="5517" y="4338"/>
                      <a:pt x="2782" y="10986"/>
                    </a:cubicBezTo>
                    <a:cubicBezTo>
                      <a:pt x="1" y="17626"/>
                      <a:pt x="1530" y="25308"/>
                      <a:pt x="6640" y="30384"/>
                    </a:cubicBezTo>
                    <a:cubicBezTo>
                      <a:pt x="10031" y="33798"/>
                      <a:pt x="14586" y="35613"/>
                      <a:pt x="19215" y="35613"/>
                    </a:cubicBezTo>
                    <a:cubicBezTo>
                      <a:pt x="21515" y="35613"/>
                      <a:pt x="23834" y="35165"/>
                      <a:pt x="26038" y="34242"/>
                    </a:cubicBezTo>
                    <a:cubicBezTo>
                      <a:pt x="32712" y="31496"/>
                      <a:pt x="37058" y="24995"/>
                      <a:pt x="37058" y="17799"/>
                    </a:cubicBezTo>
                    <a:lnTo>
                      <a:pt x="35424" y="17799"/>
                    </a:lnTo>
                    <a:cubicBezTo>
                      <a:pt x="35424" y="26733"/>
                      <a:pt x="28158" y="33999"/>
                      <a:pt x="19224" y="33999"/>
                    </a:cubicBezTo>
                    <a:cubicBezTo>
                      <a:pt x="10395" y="33860"/>
                      <a:pt x="3303" y="26629"/>
                      <a:pt x="3303" y="17799"/>
                    </a:cubicBezTo>
                    <a:cubicBezTo>
                      <a:pt x="3303" y="8970"/>
                      <a:pt x="10395" y="1739"/>
                      <a:pt x="19224" y="1600"/>
                    </a:cubicBezTo>
                    <a:lnTo>
                      <a:pt x="19224" y="1"/>
                    </a:lnTo>
                    <a:cubicBezTo>
                      <a:pt x="19196" y="1"/>
                      <a:pt x="19167" y="1"/>
                      <a:pt x="19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0"/>
              <p:cNvSpPr/>
              <p:nvPr/>
            </p:nvSpPr>
            <p:spPr>
              <a:xfrm flipH="1">
                <a:off x="635672" y="1379130"/>
                <a:ext cx="320834" cy="320222"/>
              </a:xfrm>
              <a:custGeom>
                <a:avLst/>
                <a:gdLst/>
                <a:ahLst/>
                <a:cxnLst/>
                <a:rect l="l" t="t" r="r" b="b"/>
                <a:pathLst>
                  <a:path w="17834" h="17800" extrusionOk="0">
                    <a:moveTo>
                      <a:pt x="0" y="1"/>
                    </a:moveTo>
                    <a:lnTo>
                      <a:pt x="0" y="1600"/>
                    </a:lnTo>
                    <a:cubicBezTo>
                      <a:pt x="8934" y="1600"/>
                      <a:pt x="16200" y="8865"/>
                      <a:pt x="16200" y="17799"/>
                    </a:cubicBezTo>
                    <a:lnTo>
                      <a:pt x="17834" y="17799"/>
                    </a:lnTo>
                    <a:cubicBezTo>
                      <a:pt x="17834" y="7962"/>
                      <a:pt x="9838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0"/>
              <p:cNvSpPr/>
              <p:nvPr/>
            </p:nvSpPr>
            <p:spPr>
              <a:xfrm>
                <a:off x="1270376" y="1697463"/>
                <a:ext cx="253911" cy="18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1" fill="none" extrusionOk="0">
                    <a:moveTo>
                      <a:pt x="0" y="0"/>
                    </a:moveTo>
                    <a:lnTo>
                      <a:pt x="14114" y="0"/>
                    </a:lnTo>
                  </a:path>
                </a:pathLst>
              </a:custGeom>
              <a:solidFill>
                <a:srgbClr val="000000"/>
              </a:solidFill>
              <a:ln w="21725" cap="flat" cmpd="sng">
                <a:solidFill>
                  <a:srgbClr val="FCDF21"/>
                </a:solidFill>
                <a:prstDash val="solid"/>
                <a:miter lim="347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0"/>
              <p:cNvSpPr/>
              <p:nvPr/>
            </p:nvSpPr>
            <p:spPr>
              <a:xfrm>
                <a:off x="1524269" y="1664308"/>
                <a:ext cx="70071" cy="70071"/>
              </a:xfrm>
              <a:custGeom>
                <a:avLst/>
                <a:gdLst/>
                <a:ahLst/>
                <a:cxnLst/>
                <a:rect l="l" t="t" r="r" b="b"/>
                <a:pathLst>
                  <a:path w="3895" h="3895" fill="none" extrusionOk="0">
                    <a:moveTo>
                      <a:pt x="3894" y="1947"/>
                    </a:moveTo>
                    <a:cubicBezTo>
                      <a:pt x="3894" y="3025"/>
                      <a:pt x="3025" y="3894"/>
                      <a:pt x="1948" y="3894"/>
                    </a:cubicBezTo>
                    <a:cubicBezTo>
                      <a:pt x="870" y="3894"/>
                      <a:pt x="1" y="3025"/>
                      <a:pt x="1" y="1947"/>
                    </a:cubicBezTo>
                    <a:cubicBezTo>
                      <a:pt x="1" y="870"/>
                      <a:pt x="870" y="1"/>
                      <a:pt x="1948" y="1"/>
                    </a:cubicBezTo>
                    <a:cubicBezTo>
                      <a:pt x="3025" y="1"/>
                      <a:pt x="3894" y="870"/>
                      <a:pt x="3894" y="194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1725" cap="flat" cmpd="sng">
                <a:solidFill>
                  <a:srgbClr val="FCDF21"/>
                </a:solidFill>
                <a:prstDash val="solid"/>
                <a:miter lim="347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92" name="Google Shape;1092;p30"/>
              <p:cNvGrpSpPr/>
              <p:nvPr/>
            </p:nvGrpSpPr>
            <p:grpSpPr>
              <a:xfrm>
                <a:off x="1270376" y="1664308"/>
                <a:ext cx="323964" cy="70071"/>
                <a:chOff x="1270376" y="1664308"/>
                <a:chExt cx="323964" cy="70071"/>
              </a:xfrm>
            </p:grpSpPr>
            <p:sp>
              <p:nvSpPr>
                <p:cNvPr id="1093" name="Google Shape;1093;p30"/>
                <p:cNvSpPr/>
                <p:nvPr/>
              </p:nvSpPr>
              <p:spPr>
                <a:xfrm>
                  <a:off x="1270376" y="1697463"/>
                  <a:ext cx="253911" cy="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4" h="1" fill="none" extrusionOk="0">
                      <a:moveTo>
                        <a:pt x="0" y="0"/>
                      </a:moveTo>
                      <a:lnTo>
                        <a:pt x="14114" y="0"/>
                      </a:lnTo>
                    </a:path>
                  </a:pathLst>
                </a:custGeom>
                <a:noFill/>
                <a:ln w="28575" cap="flat" cmpd="sng">
                  <a:solidFill>
                    <a:schemeClr val="accent3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1094;p30"/>
                <p:cNvSpPr/>
                <p:nvPr/>
              </p:nvSpPr>
              <p:spPr>
                <a:xfrm>
                  <a:off x="1524269" y="1664308"/>
                  <a:ext cx="70071" cy="70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5" h="3895" fill="none" extrusionOk="0">
                      <a:moveTo>
                        <a:pt x="3894" y="1947"/>
                      </a:moveTo>
                      <a:cubicBezTo>
                        <a:pt x="3894" y="3025"/>
                        <a:pt x="3025" y="3894"/>
                        <a:pt x="1948" y="3894"/>
                      </a:cubicBezTo>
                      <a:cubicBezTo>
                        <a:pt x="870" y="3894"/>
                        <a:pt x="1" y="3025"/>
                        <a:pt x="1" y="1947"/>
                      </a:cubicBezTo>
                      <a:cubicBezTo>
                        <a:pt x="1" y="870"/>
                        <a:pt x="870" y="1"/>
                        <a:pt x="1948" y="1"/>
                      </a:cubicBezTo>
                      <a:cubicBezTo>
                        <a:pt x="3025" y="1"/>
                        <a:pt x="3894" y="870"/>
                        <a:pt x="3894" y="1947"/>
                      </a:cubicBezTo>
                      <a:close/>
                    </a:path>
                  </a:pathLst>
                </a:custGeom>
                <a:noFill/>
                <a:ln w="28575" cap="flat" cmpd="sng">
                  <a:solidFill>
                    <a:schemeClr val="accent3"/>
                  </a:solidFill>
                  <a:prstDash val="solid"/>
                  <a:miter lim="34762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095" name="Google Shape;1095;p30"/>
          <p:cNvSpPr txBox="1"/>
          <p:nvPr/>
        </p:nvSpPr>
        <p:spPr>
          <a:xfrm>
            <a:off x="5718416" y="1374500"/>
            <a:ext cx="25980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INFOSAT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96" name="Google Shape;1096;p30"/>
          <p:cNvSpPr txBox="1"/>
          <p:nvPr/>
        </p:nvSpPr>
        <p:spPr>
          <a:xfrm>
            <a:off x="1621254" y="1638094"/>
            <a:ext cx="3958858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800" dirty="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</a:rPr>
              <a:t>Présentation de l’organisme d’accueil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097" name="Google Shape;1097;p30"/>
          <p:cNvGrpSpPr/>
          <p:nvPr/>
        </p:nvGrpSpPr>
        <p:grpSpPr>
          <a:xfrm>
            <a:off x="5364088" y="1664064"/>
            <a:ext cx="323964" cy="70071"/>
            <a:chOff x="1422776" y="1816708"/>
            <a:chExt cx="323964" cy="70071"/>
          </a:xfrm>
        </p:grpSpPr>
        <p:sp>
          <p:nvSpPr>
            <p:cNvPr id="1098" name="Google Shape;1098;p30"/>
            <p:cNvSpPr/>
            <p:nvPr/>
          </p:nvSpPr>
          <p:spPr>
            <a:xfrm>
              <a:off x="1422776" y="1849863"/>
              <a:ext cx="253911" cy="18"/>
            </a:xfrm>
            <a:custGeom>
              <a:avLst/>
              <a:gdLst/>
              <a:ahLst/>
              <a:cxnLst/>
              <a:rect l="l" t="t" r="r" b="b"/>
              <a:pathLst>
                <a:path w="14114" h="1" fill="none" extrusionOk="0">
                  <a:moveTo>
                    <a:pt x="0" y="0"/>
                  </a:moveTo>
                  <a:lnTo>
                    <a:pt x="14114" y="0"/>
                  </a:lnTo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>
              <a:off x="1676669" y="1816708"/>
              <a:ext cx="70071" cy="70071"/>
            </a:xfrm>
            <a:custGeom>
              <a:avLst/>
              <a:gdLst/>
              <a:ahLst/>
              <a:cxnLst/>
              <a:rect l="l" t="t" r="r" b="b"/>
              <a:pathLst>
                <a:path w="3895" h="3895" fill="none" extrusionOk="0">
                  <a:moveTo>
                    <a:pt x="3894" y="1947"/>
                  </a:moveTo>
                  <a:cubicBezTo>
                    <a:pt x="3894" y="3025"/>
                    <a:pt x="3025" y="3894"/>
                    <a:pt x="1948" y="3894"/>
                  </a:cubicBezTo>
                  <a:cubicBezTo>
                    <a:pt x="870" y="3894"/>
                    <a:pt x="1" y="3025"/>
                    <a:pt x="1" y="1947"/>
                  </a:cubicBezTo>
                  <a:cubicBezTo>
                    <a:pt x="1" y="870"/>
                    <a:pt x="870" y="1"/>
                    <a:pt x="1948" y="1"/>
                  </a:cubicBezTo>
                  <a:cubicBezTo>
                    <a:pt x="3025" y="1"/>
                    <a:pt x="3894" y="870"/>
                    <a:pt x="3894" y="194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" name="Google Shape;1100;p30"/>
          <p:cNvGrpSpPr/>
          <p:nvPr/>
        </p:nvGrpSpPr>
        <p:grpSpPr>
          <a:xfrm>
            <a:off x="1752694" y="1374200"/>
            <a:ext cx="5252700" cy="649800"/>
            <a:chOff x="1752694" y="1374200"/>
            <a:chExt cx="5252700" cy="649800"/>
          </a:xfrm>
        </p:grpSpPr>
        <p:sp>
          <p:nvSpPr>
            <p:cNvPr id="1101" name="Google Shape;1101;p30"/>
            <p:cNvSpPr/>
            <p:nvPr/>
          </p:nvSpPr>
          <p:spPr>
            <a:xfrm>
              <a:off x="1752694" y="1374200"/>
              <a:ext cx="5252700" cy="649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>
              <a:off x="6451616" y="1472390"/>
              <a:ext cx="453420" cy="453420"/>
            </a:xfrm>
            <a:custGeom>
              <a:avLst/>
              <a:gdLst/>
              <a:ahLst/>
              <a:cxnLst/>
              <a:rect l="l" t="t" r="r" b="b"/>
              <a:pathLst>
                <a:path w="25204" h="25204" extrusionOk="0">
                  <a:moveTo>
                    <a:pt x="12584" y="1"/>
                  </a:moveTo>
                  <a:cubicBezTo>
                    <a:pt x="5632" y="1"/>
                    <a:pt x="0" y="5667"/>
                    <a:pt x="0" y="12619"/>
                  </a:cubicBezTo>
                  <a:cubicBezTo>
                    <a:pt x="0" y="19572"/>
                    <a:pt x="5632" y="25204"/>
                    <a:pt x="12584" y="25204"/>
                  </a:cubicBezTo>
                  <a:cubicBezTo>
                    <a:pt x="19537" y="25204"/>
                    <a:pt x="25203" y="19572"/>
                    <a:pt x="25203" y="12619"/>
                  </a:cubicBezTo>
                  <a:cubicBezTo>
                    <a:pt x="25203" y="5667"/>
                    <a:pt x="19537" y="1"/>
                    <a:pt x="125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>
                <a:solidFill>
                  <a:schemeClr val="lt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79" name="Google Shape;217;p17"/>
          <p:cNvGrpSpPr/>
          <p:nvPr/>
        </p:nvGrpSpPr>
        <p:grpSpPr>
          <a:xfrm>
            <a:off x="6511186" y="1529754"/>
            <a:ext cx="334279" cy="334661"/>
            <a:chOff x="3725461" y="2444712"/>
            <a:chExt cx="334279" cy="334661"/>
          </a:xfrm>
        </p:grpSpPr>
        <p:sp>
          <p:nvSpPr>
            <p:cNvPr id="80" name="Google Shape;218;p17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9;p17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20;p17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21;p17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22;p17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23;p17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24;p17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1046;p30"/>
          <p:cNvSpPr/>
          <p:nvPr/>
        </p:nvSpPr>
        <p:spPr>
          <a:xfrm>
            <a:off x="8103113" y="4090086"/>
            <a:ext cx="453420" cy="453420"/>
          </a:xfrm>
          <a:custGeom>
            <a:avLst/>
            <a:gdLst/>
            <a:ahLst/>
            <a:cxnLst/>
            <a:rect l="l" t="t" r="r" b="b"/>
            <a:pathLst>
              <a:path w="25204" h="25204" extrusionOk="0">
                <a:moveTo>
                  <a:pt x="12584" y="1"/>
                </a:moveTo>
                <a:cubicBezTo>
                  <a:pt x="5632" y="1"/>
                  <a:pt x="0" y="5667"/>
                  <a:pt x="0" y="12619"/>
                </a:cubicBezTo>
                <a:cubicBezTo>
                  <a:pt x="0" y="19572"/>
                  <a:pt x="5632" y="25204"/>
                  <a:pt x="12584" y="25204"/>
                </a:cubicBezTo>
                <a:cubicBezTo>
                  <a:pt x="19537" y="25204"/>
                  <a:pt x="25203" y="19572"/>
                  <a:pt x="25203" y="12619"/>
                </a:cubicBezTo>
                <a:cubicBezTo>
                  <a:pt x="25203" y="5667"/>
                  <a:pt x="19537" y="1"/>
                  <a:pt x="1258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88" name="Google Shape;1047;p30"/>
          <p:cNvGrpSpPr/>
          <p:nvPr/>
        </p:nvGrpSpPr>
        <p:grpSpPr>
          <a:xfrm>
            <a:off x="8211481" y="4188054"/>
            <a:ext cx="240079" cy="240098"/>
            <a:chOff x="-63252250" y="1930850"/>
            <a:chExt cx="319000" cy="319025"/>
          </a:xfrm>
        </p:grpSpPr>
        <p:sp>
          <p:nvSpPr>
            <p:cNvPr id="89" name="Google Shape;1048;p30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049;p30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1317;p33"/>
          <p:cNvGrpSpPr/>
          <p:nvPr/>
        </p:nvGrpSpPr>
        <p:grpSpPr>
          <a:xfrm>
            <a:off x="7141973" y="2443395"/>
            <a:ext cx="252000" cy="252000"/>
            <a:chOff x="7055134" y="2919170"/>
            <a:chExt cx="290321" cy="310820"/>
          </a:xfrm>
        </p:grpSpPr>
        <p:sp>
          <p:nvSpPr>
            <p:cNvPr id="92" name="Google Shape;1318;p33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319;p33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320;p33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321;p33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322;p33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323;p33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324;p33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325;p33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326;p33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327;p33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328;p33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329;p33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330;p33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331;p33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0"/>
          <p:cNvSpPr txBox="1">
            <a:spLocks noGrp="1"/>
          </p:cNvSpPr>
          <p:nvPr>
            <p:ph type="title"/>
          </p:nvPr>
        </p:nvSpPr>
        <p:spPr>
          <a:xfrm>
            <a:off x="710250" y="411475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dirty="0">
                <a:solidFill>
                  <a:schemeClr val="tx1"/>
                </a:solidFill>
              </a:rPr>
              <a:t>Présentation de l’organisme d’accueil</a:t>
            </a:r>
          </a:p>
        </p:txBody>
      </p:sp>
      <p:grpSp>
        <p:nvGrpSpPr>
          <p:cNvPr id="424" name="Google Shape;424;p20"/>
          <p:cNvGrpSpPr/>
          <p:nvPr/>
        </p:nvGrpSpPr>
        <p:grpSpPr>
          <a:xfrm>
            <a:off x="522940" y="899412"/>
            <a:ext cx="4409100" cy="3976595"/>
            <a:chOff x="538744" y="1542250"/>
            <a:chExt cx="2423035" cy="2822400"/>
          </a:xfrm>
        </p:grpSpPr>
        <p:grpSp>
          <p:nvGrpSpPr>
            <p:cNvPr id="425" name="Google Shape;425;p20"/>
            <p:cNvGrpSpPr/>
            <p:nvPr/>
          </p:nvGrpSpPr>
          <p:grpSpPr>
            <a:xfrm>
              <a:off x="538744" y="1542250"/>
              <a:ext cx="1898503" cy="2822400"/>
              <a:chOff x="538744" y="1542250"/>
              <a:chExt cx="1898503" cy="2822400"/>
            </a:xfrm>
          </p:grpSpPr>
          <p:grpSp>
            <p:nvGrpSpPr>
              <p:cNvPr id="426" name="Google Shape;426;p20"/>
              <p:cNvGrpSpPr/>
              <p:nvPr/>
            </p:nvGrpSpPr>
            <p:grpSpPr>
              <a:xfrm>
                <a:off x="667450" y="1866850"/>
                <a:ext cx="1769797" cy="2497800"/>
                <a:chOff x="667450" y="1866850"/>
                <a:chExt cx="1769797" cy="2497800"/>
              </a:xfrm>
            </p:grpSpPr>
            <p:sp>
              <p:nvSpPr>
                <p:cNvPr id="427" name="Google Shape;427;p20"/>
                <p:cNvSpPr/>
                <p:nvPr/>
              </p:nvSpPr>
              <p:spPr>
                <a:xfrm>
                  <a:off x="667450" y="1866850"/>
                  <a:ext cx="1739100" cy="2497800"/>
                </a:xfrm>
                <a:prstGeom prst="roundRect">
                  <a:avLst>
                    <a:gd name="adj" fmla="val 11390"/>
                  </a:avLst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20"/>
                <p:cNvSpPr/>
                <p:nvPr/>
              </p:nvSpPr>
              <p:spPr>
                <a:xfrm>
                  <a:off x="2384147" y="2152900"/>
                  <a:ext cx="45600" cy="14685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20"/>
                <p:cNvSpPr/>
                <p:nvPr/>
              </p:nvSpPr>
              <p:spPr>
                <a:xfrm>
                  <a:off x="2376647" y="2112975"/>
                  <a:ext cx="60600" cy="60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30" name="Google Shape;430;p20"/>
                <p:cNvGrpSpPr/>
                <p:nvPr/>
              </p:nvGrpSpPr>
              <p:grpSpPr>
                <a:xfrm rot="10800000">
                  <a:off x="2384900" y="3248600"/>
                  <a:ext cx="44100" cy="613196"/>
                  <a:chOff x="-337003" y="1841679"/>
                  <a:chExt cx="44100" cy="613196"/>
                </a:xfrm>
              </p:grpSpPr>
              <p:cxnSp>
                <p:nvCxnSpPr>
                  <p:cNvPr id="431" name="Google Shape;431;p20"/>
                  <p:cNvCxnSpPr/>
                  <p:nvPr/>
                </p:nvCxnSpPr>
                <p:spPr>
                  <a:xfrm>
                    <a:off x="-314953" y="1880975"/>
                    <a:ext cx="0" cy="573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oval" w="med" len="med"/>
                  </a:ln>
                </p:spPr>
              </p:cxn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-337003" y="1841679"/>
                    <a:ext cx="44100" cy="345900"/>
                  </a:xfrm>
                  <a:prstGeom prst="rect">
                    <a:avLst/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33" name="Google Shape;433;p20"/>
              <p:cNvGrpSpPr/>
              <p:nvPr/>
            </p:nvGrpSpPr>
            <p:grpSpPr>
              <a:xfrm>
                <a:off x="538744" y="1542250"/>
                <a:ext cx="1014105" cy="1046942"/>
                <a:chOff x="538744" y="1542250"/>
                <a:chExt cx="1014105" cy="1046942"/>
              </a:xfrm>
            </p:grpSpPr>
            <p:sp>
              <p:nvSpPr>
                <p:cNvPr id="434" name="Google Shape;434;p20"/>
                <p:cNvSpPr/>
                <p:nvPr/>
              </p:nvSpPr>
              <p:spPr>
                <a:xfrm>
                  <a:off x="564434" y="1542250"/>
                  <a:ext cx="988415" cy="988428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35" name="Google Shape;435;p20"/>
                <p:cNvGrpSpPr/>
                <p:nvPr/>
              </p:nvGrpSpPr>
              <p:grpSpPr>
                <a:xfrm>
                  <a:off x="538744" y="1565307"/>
                  <a:ext cx="973827" cy="1023885"/>
                  <a:chOff x="871654" y="1790682"/>
                  <a:chExt cx="973827" cy="1023885"/>
                </a:xfrm>
              </p:grpSpPr>
              <p:grpSp>
                <p:nvGrpSpPr>
                  <p:cNvPr id="436" name="Google Shape;436;p20"/>
                  <p:cNvGrpSpPr/>
                  <p:nvPr/>
                </p:nvGrpSpPr>
                <p:grpSpPr>
                  <a:xfrm>
                    <a:off x="879657" y="1870305"/>
                    <a:ext cx="900429" cy="944262"/>
                    <a:chOff x="943762" y="1647516"/>
                    <a:chExt cx="921815" cy="966689"/>
                  </a:xfrm>
                </p:grpSpPr>
                <p:sp>
                  <p:nvSpPr>
                    <p:cNvPr id="437" name="Google Shape;437;p20"/>
                    <p:cNvSpPr/>
                    <p:nvPr/>
                  </p:nvSpPr>
                  <p:spPr>
                    <a:xfrm>
                      <a:off x="961869" y="1668700"/>
                      <a:ext cx="885600" cy="885600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38" name="Google Shape;438;p20"/>
                    <p:cNvSpPr/>
                    <p:nvPr/>
                  </p:nvSpPr>
                  <p:spPr>
                    <a:xfrm rot="4499683">
                      <a:off x="921325" y="1669953"/>
                      <a:ext cx="966689" cy="921815"/>
                    </a:xfrm>
                    <a:prstGeom prst="blockArc">
                      <a:avLst>
                        <a:gd name="adj1" fmla="val 10800000"/>
                        <a:gd name="adj2" fmla="val 19833901"/>
                        <a:gd name="adj3" fmla="val 4764"/>
                      </a:avLst>
                    </a:pr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39" name="Google Shape;439;p20"/>
                  <p:cNvSpPr/>
                  <p:nvPr/>
                </p:nvSpPr>
                <p:spPr>
                  <a:xfrm rot="15220034">
                    <a:off x="857718" y="1804618"/>
                    <a:ext cx="1001699" cy="973827"/>
                  </a:xfrm>
                  <a:prstGeom prst="blockArc">
                    <a:avLst>
                      <a:gd name="adj1" fmla="val 10800000"/>
                      <a:gd name="adj2" fmla="val 20072142"/>
                      <a:gd name="adj3" fmla="val 4718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cxnSp>
            <p:nvCxnSpPr>
              <p:cNvPr id="440" name="Google Shape;440;p20"/>
              <p:cNvCxnSpPr/>
              <p:nvPr/>
            </p:nvCxnSpPr>
            <p:spPr>
              <a:xfrm>
                <a:off x="937450" y="4181197"/>
                <a:ext cx="119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441" name="Google Shape;441;p20"/>
            <p:cNvSpPr/>
            <p:nvPr/>
          </p:nvSpPr>
          <p:spPr>
            <a:xfrm rot="10800000">
              <a:off x="2404979" y="1918000"/>
              <a:ext cx="556800" cy="5568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19050" cap="flat" cmpd="sng">
              <a:solidFill>
                <a:schemeClr val="accent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5" name="Picture 115"/>
          <p:cNvPicPr/>
          <p:nvPr/>
        </p:nvPicPr>
        <p:blipFill>
          <a:blip r:embed="rId3"/>
          <a:stretch>
            <a:fillRect/>
          </a:stretch>
        </p:blipFill>
        <p:spPr>
          <a:xfrm>
            <a:off x="683712" y="1419678"/>
            <a:ext cx="1296000" cy="504000"/>
          </a:xfrm>
          <a:prstGeom prst="rect">
            <a:avLst/>
          </a:prstGeom>
        </p:spPr>
      </p:pic>
      <p:pic>
        <p:nvPicPr>
          <p:cNvPr id="86" name="Image 5">
            <a:extLst>
              <a:ext uri="{FF2B5EF4-FFF2-40B4-BE49-F238E27FC236}">
                <a16:creationId xmlns:a16="http://schemas.microsoft.com/office/drawing/2014/main" id="{03A45C63-045C-4F3C-B996-1D5B701F35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274" y="2499742"/>
            <a:ext cx="2736304" cy="1994356"/>
          </a:xfrm>
          <a:prstGeom prst="rect">
            <a:avLst/>
          </a:prstGeom>
        </p:spPr>
      </p:pic>
      <p:sp>
        <p:nvSpPr>
          <p:cNvPr id="133" name="Google Shape;310;p19"/>
          <p:cNvSpPr/>
          <p:nvPr/>
        </p:nvSpPr>
        <p:spPr>
          <a:xfrm>
            <a:off x="4339372" y="1992528"/>
            <a:ext cx="4049052" cy="481200"/>
          </a:xfrm>
          <a:prstGeom prst="chevron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NOM                               </a:t>
            </a:r>
            <a:r>
              <a:rPr lang="en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 Extra Condensed"/>
              </a:rPr>
              <a:t>INFOSAT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 Extra Condensed"/>
            </a:endParaRPr>
          </a:p>
        </p:txBody>
      </p:sp>
      <p:grpSp>
        <p:nvGrpSpPr>
          <p:cNvPr id="134" name="Google Shape;1097;p30"/>
          <p:cNvGrpSpPr/>
          <p:nvPr/>
        </p:nvGrpSpPr>
        <p:grpSpPr>
          <a:xfrm>
            <a:off x="6075936" y="2234069"/>
            <a:ext cx="323964" cy="70071"/>
            <a:chOff x="1422776" y="1816708"/>
            <a:chExt cx="323964" cy="70071"/>
          </a:xfrm>
        </p:grpSpPr>
        <p:sp>
          <p:nvSpPr>
            <p:cNvPr id="135" name="Google Shape;1098;p30"/>
            <p:cNvSpPr/>
            <p:nvPr/>
          </p:nvSpPr>
          <p:spPr>
            <a:xfrm>
              <a:off x="1422776" y="1849863"/>
              <a:ext cx="253911" cy="18"/>
            </a:xfrm>
            <a:custGeom>
              <a:avLst/>
              <a:gdLst/>
              <a:ahLst/>
              <a:cxnLst/>
              <a:rect l="l" t="t" r="r" b="b"/>
              <a:pathLst>
                <a:path w="14114" h="1" fill="none" extrusionOk="0">
                  <a:moveTo>
                    <a:pt x="0" y="0"/>
                  </a:moveTo>
                  <a:lnTo>
                    <a:pt x="14114" y="0"/>
                  </a:lnTo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99;p30"/>
            <p:cNvSpPr/>
            <p:nvPr/>
          </p:nvSpPr>
          <p:spPr>
            <a:xfrm>
              <a:off x="1676669" y="1816708"/>
              <a:ext cx="70071" cy="70071"/>
            </a:xfrm>
            <a:custGeom>
              <a:avLst/>
              <a:gdLst/>
              <a:ahLst/>
              <a:cxnLst/>
              <a:rect l="l" t="t" r="r" b="b"/>
              <a:pathLst>
                <a:path w="3895" h="3895" fill="none" extrusionOk="0">
                  <a:moveTo>
                    <a:pt x="3894" y="1947"/>
                  </a:moveTo>
                  <a:cubicBezTo>
                    <a:pt x="3894" y="3025"/>
                    <a:pt x="3025" y="3894"/>
                    <a:pt x="1948" y="3894"/>
                  </a:cubicBezTo>
                  <a:cubicBezTo>
                    <a:pt x="870" y="3894"/>
                    <a:pt x="1" y="3025"/>
                    <a:pt x="1" y="1947"/>
                  </a:cubicBezTo>
                  <a:cubicBezTo>
                    <a:pt x="1" y="870"/>
                    <a:pt x="870" y="1"/>
                    <a:pt x="1948" y="1"/>
                  </a:cubicBezTo>
                  <a:cubicBezTo>
                    <a:pt x="3025" y="1"/>
                    <a:pt x="3894" y="870"/>
                    <a:pt x="3894" y="194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310;p19"/>
          <p:cNvSpPr/>
          <p:nvPr/>
        </p:nvSpPr>
        <p:spPr>
          <a:xfrm>
            <a:off x="4355976" y="2594606"/>
            <a:ext cx="3977045" cy="481200"/>
          </a:xfrm>
          <a:prstGeom prst="chevron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r-FR" sz="1600" b="1" dirty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</a:rPr>
              <a:t>Date</a:t>
            </a:r>
            <a:r>
              <a:rPr lang="fr-FR" sz="1600" dirty="0">
                <a:solidFill>
                  <a:schemeClr val="accent5"/>
                </a:solidFill>
              </a:rPr>
              <a:t> </a:t>
            </a:r>
            <a:r>
              <a:rPr lang="fr-FR" sz="1600" b="1" dirty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</a:rPr>
              <a:t>de</a:t>
            </a:r>
            <a:r>
              <a:rPr lang="fr-FR" sz="1600" dirty="0">
                <a:solidFill>
                  <a:schemeClr val="accent5"/>
                </a:solidFill>
              </a:rPr>
              <a:t> </a:t>
            </a:r>
            <a:r>
              <a:rPr lang="fr-FR" sz="1600" b="1" dirty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</a:rPr>
              <a:t>création</a:t>
            </a:r>
            <a:r>
              <a:rPr lang="fr-FR" sz="1600" dirty="0">
                <a:solidFill>
                  <a:schemeClr val="accent5"/>
                </a:solidFill>
              </a:rPr>
              <a:t> </a:t>
            </a:r>
            <a:r>
              <a:rPr lang="fr-FR" sz="1600" dirty="0" smtClean="0">
                <a:solidFill>
                  <a:schemeClr val="accent5"/>
                </a:solidFill>
              </a:rPr>
              <a:t>             </a:t>
            </a:r>
            <a:r>
              <a:rPr lang="en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 Extra Condensed"/>
              </a:rPr>
              <a:t>2000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 Extra Condensed"/>
            </a:endParaRPr>
          </a:p>
        </p:txBody>
      </p:sp>
      <p:sp>
        <p:nvSpPr>
          <p:cNvPr id="138" name="Google Shape;310;p19"/>
          <p:cNvSpPr/>
          <p:nvPr/>
        </p:nvSpPr>
        <p:spPr>
          <a:xfrm>
            <a:off x="4339371" y="3219822"/>
            <a:ext cx="3977045" cy="481200"/>
          </a:xfrm>
          <a:prstGeom prst="chevron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fr-FR" sz="1600" b="1" dirty="0" smtClean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Roboto Condensed Light"/>
              </a:rPr>
              <a:t>        Localisation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 Extra Condensed"/>
            </a:endParaRPr>
          </a:p>
        </p:txBody>
      </p:sp>
      <p:sp>
        <p:nvSpPr>
          <p:cNvPr id="139" name="Google Shape;310;p19"/>
          <p:cNvSpPr/>
          <p:nvPr/>
        </p:nvSpPr>
        <p:spPr>
          <a:xfrm>
            <a:off x="4355976" y="3818742"/>
            <a:ext cx="3977045" cy="798791"/>
          </a:xfrm>
          <a:prstGeom prst="chevron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r-FR" sz="1600" b="1" dirty="0" smtClean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</a:rPr>
              <a:t>             Activité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 Extra Condensed"/>
            </a:endParaRPr>
          </a:p>
        </p:txBody>
      </p:sp>
      <p:grpSp>
        <p:nvGrpSpPr>
          <p:cNvPr id="140" name="Google Shape;1097;p30"/>
          <p:cNvGrpSpPr/>
          <p:nvPr/>
        </p:nvGrpSpPr>
        <p:grpSpPr>
          <a:xfrm>
            <a:off x="6120244" y="2861719"/>
            <a:ext cx="323964" cy="70071"/>
            <a:chOff x="1422776" y="1816708"/>
            <a:chExt cx="323964" cy="70071"/>
          </a:xfrm>
        </p:grpSpPr>
        <p:sp>
          <p:nvSpPr>
            <p:cNvPr id="141" name="Google Shape;1098;p30"/>
            <p:cNvSpPr/>
            <p:nvPr/>
          </p:nvSpPr>
          <p:spPr>
            <a:xfrm>
              <a:off x="1422776" y="1849863"/>
              <a:ext cx="253911" cy="18"/>
            </a:xfrm>
            <a:custGeom>
              <a:avLst/>
              <a:gdLst/>
              <a:ahLst/>
              <a:cxnLst/>
              <a:rect l="l" t="t" r="r" b="b"/>
              <a:pathLst>
                <a:path w="14114" h="1" fill="none" extrusionOk="0">
                  <a:moveTo>
                    <a:pt x="0" y="0"/>
                  </a:moveTo>
                  <a:lnTo>
                    <a:pt x="14114" y="0"/>
                  </a:lnTo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099;p30"/>
            <p:cNvSpPr/>
            <p:nvPr/>
          </p:nvSpPr>
          <p:spPr>
            <a:xfrm>
              <a:off x="1676669" y="1816708"/>
              <a:ext cx="70071" cy="70071"/>
            </a:xfrm>
            <a:custGeom>
              <a:avLst/>
              <a:gdLst/>
              <a:ahLst/>
              <a:cxnLst/>
              <a:rect l="l" t="t" r="r" b="b"/>
              <a:pathLst>
                <a:path w="3895" h="3895" fill="none" extrusionOk="0">
                  <a:moveTo>
                    <a:pt x="3894" y="1947"/>
                  </a:moveTo>
                  <a:cubicBezTo>
                    <a:pt x="3894" y="3025"/>
                    <a:pt x="3025" y="3894"/>
                    <a:pt x="1948" y="3894"/>
                  </a:cubicBezTo>
                  <a:cubicBezTo>
                    <a:pt x="870" y="3894"/>
                    <a:pt x="1" y="3025"/>
                    <a:pt x="1" y="1947"/>
                  </a:cubicBezTo>
                  <a:cubicBezTo>
                    <a:pt x="1" y="870"/>
                    <a:pt x="870" y="1"/>
                    <a:pt x="1948" y="1"/>
                  </a:cubicBezTo>
                  <a:cubicBezTo>
                    <a:pt x="3025" y="1"/>
                    <a:pt x="3894" y="870"/>
                    <a:pt x="3894" y="194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631290" y="3262794"/>
            <a:ext cx="175713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18, RUE 486 LES AMICALES AGADIR. </a:t>
            </a:r>
          </a:p>
          <a:p>
            <a:endParaRPr lang="fr-FR" dirty="0"/>
          </a:p>
        </p:txBody>
      </p:sp>
      <p:grpSp>
        <p:nvGrpSpPr>
          <p:cNvPr id="144" name="Google Shape;1097;p30"/>
          <p:cNvGrpSpPr/>
          <p:nvPr/>
        </p:nvGrpSpPr>
        <p:grpSpPr>
          <a:xfrm>
            <a:off x="6084168" y="3435846"/>
            <a:ext cx="323964" cy="70071"/>
            <a:chOff x="1422776" y="1816708"/>
            <a:chExt cx="323964" cy="70071"/>
          </a:xfrm>
        </p:grpSpPr>
        <p:sp>
          <p:nvSpPr>
            <p:cNvPr id="145" name="Google Shape;1098;p30"/>
            <p:cNvSpPr/>
            <p:nvPr/>
          </p:nvSpPr>
          <p:spPr>
            <a:xfrm>
              <a:off x="1422776" y="1849863"/>
              <a:ext cx="253911" cy="18"/>
            </a:xfrm>
            <a:custGeom>
              <a:avLst/>
              <a:gdLst/>
              <a:ahLst/>
              <a:cxnLst/>
              <a:rect l="l" t="t" r="r" b="b"/>
              <a:pathLst>
                <a:path w="14114" h="1" fill="none" extrusionOk="0">
                  <a:moveTo>
                    <a:pt x="0" y="0"/>
                  </a:moveTo>
                  <a:lnTo>
                    <a:pt x="14114" y="0"/>
                  </a:lnTo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099;p30"/>
            <p:cNvSpPr/>
            <p:nvPr/>
          </p:nvSpPr>
          <p:spPr>
            <a:xfrm>
              <a:off x="1676669" y="1816708"/>
              <a:ext cx="70071" cy="70071"/>
            </a:xfrm>
            <a:custGeom>
              <a:avLst/>
              <a:gdLst/>
              <a:ahLst/>
              <a:cxnLst/>
              <a:rect l="l" t="t" r="r" b="b"/>
              <a:pathLst>
                <a:path w="3895" h="3895" fill="none" extrusionOk="0">
                  <a:moveTo>
                    <a:pt x="3894" y="1947"/>
                  </a:moveTo>
                  <a:cubicBezTo>
                    <a:pt x="3894" y="3025"/>
                    <a:pt x="3025" y="3894"/>
                    <a:pt x="1948" y="3894"/>
                  </a:cubicBezTo>
                  <a:cubicBezTo>
                    <a:pt x="870" y="3894"/>
                    <a:pt x="1" y="3025"/>
                    <a:pt x="1" y="1947"/>
                  </a:cubicBezTo>
                  <a:cubicBezTo>
                    <a:pt x="1" y="870"/>
                    <a:pt x="870" y="1"/>
                    <a:pt x="1948" y="1"/>
                  </a:cubicBezTo>
                  <a:cubicBezTo>
                    <a:pt x="3025" y="1"/>
                    <a:pt x="3894" y="870"/>
                    <a:pt x="3894" y="194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TextBox 146"/>
          <p:cNvSpPr txBox="1"/>
          <p:nvPr/>
        </p:nvSpPr>
        <p:spPr>
          <a:xfrm>
            <a:off x="6344498" y="3939207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1000"/>
              </a:spcBef>
              <a:spcAft>
                <a:spcPts val="1000"/>
              </a:spcAft>
            </a:pP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Développement Logiciel, Réseau </a:t>
            </a:r>
            <a:r>
              <a:rPr lang="fr-FR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informatique..</a:t>
            </a:r>
            <a:endParaRPr lang="fr-FR" dirty="0"/>
          </a:p>
        </p:txBody>
      </p:sp>
      <p:grpSp>
        <p:nvGrpSpPr>
          <p:cNvPr id="148" name="Google Shape;1097;p30"/>
          <p:cNvGrpSpPr/>
          <p:nvPr/>
        </p:nvGrpSpPr>
        <p:grpSpPr>
          <a:xfrm>
            <a:off x="6084168" y="4229871"/>
            <a:ext cx="323964" cy="70071"/>
            <a:chOff x="1422776" y="1816708"/>
            <a:chExt cx="323964" cy="70071"/>
          </a:xfrm>
        </p:grpSpPr>
        <p:sp>
          <p:nvSpPr>
            <p:cNvPr id="149" name="Google Shape;1098;p30"/>
            <p:cNvSpPr/>
            <p:nvPr/>
          </p:nvSpPr>
          <p:spPr>
            <a:xfrm>
              <a:off x="1422776" y="1849863"/>
              <a:ext cx="253911" cy="18"/>
            </a:xfrm>
            <a:custGeom>
              <a:avLst/>
              <a:gdLst/>
              <a:ahLst/>
              <a:cxnLst/>
              <a:rect l="l" t="t" r="r" b="b"/>
              <a:pathLst>
                <a:path w="14114" h="1" fill="none" extrusionOk="0">
                  <a:moveTo>
                    <a:pt x="0" y="0"/>
                  </a:moveTo>
                  <a:lnTo>
                    <a:pt x="14114" y="0"/>
                  </a:lnTo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099;p30"/>
            <p:cNvSpPr/>
            <p:nvPr/>
          </p:nvSpPr>
          <p:spPr>
            <a:xfrm>
              <a:off x="1676669" y="1816708"/>
              <a:ext cx="70071" cy="70071"/>
            </a:xfrm>
            <a:custGeom>
              <a:avLst/>
              <a:gdLst/>
              <a:ahLst/>
              <a:cxnLst/>
              <a:rect l="l" t="t" r="r" b="b"/>
              <a:pathLst>
                <a:path w="3895" h="3895" fill="none" extrusionOk="0">
                  <a:moveTo>
                    <a:pt x="3894" y="1947"/>
                  </a:moveTo>
                  <a:cubicBezTo>
                    <a:pt x="3894" y="3025"/>
                    <a:pt x="3025" y="3894"/>
                    <a:pt x="1948" y="3894"/>
                  </a:cubicBezTo>
                  <a:cubicBezTo>
                    <a:pt x="870" y="3894"/>
                    <a:pt x="1" y="3025"/>
                    <a:pt x="1" y="1947"/>
                  </a:cubicBezTo>
                  <a:cubicBezTo>
                    <a:pt x="1" y="870"/>
                    <a:pt x="870" y="1"/>
                    <a:pt x="1948" y="1"/>
                  </a:cubicBezTo>
                  <a:cubicBezTo>
                    <a:pt x="3025" y="1"/>
                    <a:pt x="3894" y="870"/>
                    <a:pt x="3894" y="1947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accent3"/>
              </a:solidFill>
              <a:prstDash val="solid"/>
              <a:miter lim="347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2" name="Google Shape;912;p28"/>
          <p:cNvGrpSpPr/>
          <p:nvPr/>
        </p:nvGrpSpPr>
        <p:grpSpPr>
          <a:xfrm>
            <a:off x="411188" y="3100182"/>
            <a:ext cx="3203662" cy="1730304"/>
            <a:chOff x="411188" y="3100182"/>
            <a:chExt cx="3203662" cy="1730304"/>
          </a:xfrm>
        </p:grpSpPr>
        <p:sp>
          <p:nvSpPr>
            <p:cNvPr id="913" name="Google Shape;913;p28"/>
            <p:cNvSpPr/>
            <p:nvPr/>
          </p:nvSpPr>
          <p:spPr>
            <a:xfrm rot="10800000">
              <a:off x="417760" y="3669652"/>
              <a:ext cx="1150533" cy="1160834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5D7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8"/>
            <p:cNvSpPr/>
            <p:nvPr/>
          </p:nvSpPr>
          <p:spPr>
            <a:xfrm>
              <a:off x="627725" y="3100182"/>
              <a:ext cx="2987125" cy="1499664"/>
            </a:xfrm>
            <a:custGeom>
              <a:avLst/>
              <a:gdLst/>
              <a:ahLst/>
              <a:cxnLst/>
              <a:rect l="l" t="t" r="r" b="b"/>
              <a:pathLst>
                <a:path w="102668" h="57519" extrusionOk="0">
                  <a:moveTo>
                    <a:pt x="2596" y="0"/>
                  </a:moveTo>
                  <a:cubicBezTo>
                    <a:pt x="1167" y="0"/>
                    <a:pt x="0" y="1167"/>
                    <a:pt x="0" y="2596"/>
                  </a:cubicBezTo>
                  <a:lnTo>
                    <a:pt x="0" y="54923"/>
                  </a:lnTo>
                  <a:cubicBezTo>
                    <a:pt x="0" y="56352"/>
                    <a:pt x="1167" y="57519"/>
                    <a:pt x="2596" y="57519"/>
                  </a:cubicBezTo>
                  <a:lnTo>
                    <a:pt x="100072" y="57519"/>
                  </a:lnTo>
                  <a:cubicBezTo>
                    <a:pt x="101501" y="57519"/>
                    <a:pt x="102668" y="56352"/>
                    <a:pt x="102668" y="54923"/>
                  </a:cubicBezTo>
                  <a:lnTo>
                    <a:pt x="102668" y="2596"/>
                  </a:lnTo>
                  <a:cubicBezTo>
                    <a:pt x="102668" y="1167"/>
                    <a:pt x="101501" y="0"/>
                    <a:pt x="1000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40075" tIns="91425" rIns="64007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15" name="Google Shape;915;p28"/>
            <p:cNvSpPr/>
            <p:nvPr/>
          </p:nvSpPr>
          <p:spPr>
            <a:xfrm rot="10800000">
              <a:off x="411188" y="3673333"/>
              <a:ext cx="1150533" cy="1157153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6" name="Google Shape;916;p28"/>
          <p:cNvSpPr/>
          <p:nvPr/>
        </p:nvSpPr>
        <p:spPr>
          <a:xfrm>
            <a:off x="3524500" y="4675100"/>
            <a:ext cx="2086200" cy="104700"/>
          </a:xfrm>
          <a:prstGeom prst="ellipse">
            <a:avLst/>
          </a:prstGeom>
          <a:solidFill>
            <a:srgbClr val="04738C">
              <a:alpha val="11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" name="Google Shape;917;p28"/>
          <p:cNvGrpSpPr/>
          <p:nvPr/>
        </p:nvGrpSpPr>
        <p:grpSpPr>
          <a:xfrm>
            <a:off x="5513175" y="1322133"/>
            <a:ext cx="3119177" cy="1631013"/>
            <a:chOff x="5513175" y="1322133"/>
            <a:chExt cx="3119177" cy="1631013"/>
          </a:xfrm>
        </p:grpSpPr>
        <p:sp>
          <p:nvSpPr>
            <p:cNvPr id="918" name="Google Shape;918;p28"/>
            <p:cNvSpPr/>
            <p:nvPr/>
          </p:nvSpPr>
          <p:spPr>
            <a:xfrm>
              <a:off x="7460959" y="1322133"/>
              <a:ext cx="1171394" cy="1181804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927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8"/>
            <p:cNvSpPr/>
            <p:nvPr/>
          </p:nvSpPr>
          <p:spPr>
            <a:xfrm>
              <a:off x="5513175" y="1453769"/>
              <a:ext cx="2987125" cy="1499377"/>
            </a:xfrm>
            <a:custGeom>
              <a:avLst/>
              <a:gdLst/>
              <a:ahLst/>
              <a:cxnLst/>
              <a:rect l="l" t="t" r="r" b="b"/>
              <a:pathLst>
                <a:path w="102668" h="57508" extrusionOk="0">
                  <a:moveTo>
                    <a:pt x="2584" y="0"/>
                  </a:moveTo>
                  <a:cubicBezTo>
                    <a:pt x="1155" y="0"/>
                    <a:pt x="0" y="1155"/>
                    <a:pt x="0" y="2584"/>
                  </a:cubicBezTo>
                  <a:lnTo>
                    <a:pt x="0" y="54924"/>
                  </a:lnTo>
                  <a:cubicBezTo>
                    <a:pt x="0" y="56353"/>
                    <a:pt x="1155" y="57508"/>
                    <a:pt x="2584" y="57508"/>
                  </a:cubicBezTo>
                  <a:lnTo>
                    <a:pt x="100072" y="57508"/>
                  </a:lnTo>
                  <a:cubicBezTo>
                    <a:pt x="101501" y="57508"/>
                    <a:pt x="102668" y="56353"/>
                    <a:pt x="102668" y="54924"/>
                  </a:cubicBezTo>
                  <a:lnTo>
                    <a:pt x="102668" y="2584"/>
                  </a:lnTo>
                  <a:cubicBezTo>
                    <a:pt x="102668" y="1155"/>
                    <a:pt x="101501" y="0"/>
                    <a:pt x="1000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40075" tIns="91425" rIns="64007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0" name="Google Shape;920;p28"/>
            <p:cNvSpPr/>
            <p:nvPr/>
          </p:nvSpPr>
          <p:spPr>
            <a:xfrm>
              <a:off x="7460959" y="1322133"/>
              <a:ext cx="1171394" cy="1178056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" name="Google Shape;921;p28"/>
          <p:cNvSpPr txBox="1"/>
          <p:nvPr/>
        </p:nvSpPr>
        <p:spPr>
          <a:xfrm rot="2700000">
            <a:off x="7607420" y="1622041"/>
            <a:ext cx="1142543" cy="306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 algn="ctr"/>
            <a:r>
              <a:rPr lang="en-US" altLang="ko-KR" b="1" dirty="0" err="1">
                <a:solidFill>
                  <a:schemeClr val="bg1"/>
                </a:solidFill>
                <a:ea typeface="Arial Unicode MS"/>
                <a:cs typeface="Arial" pitchFamily="34" charset="0"/>
              </a:rPr>
              <a:t>Objectifs</a:t>
            </a:r>
            <a:endParaRPr dirty="0">
              <a:solidFill>
                <a:schemeClr val="bg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922" name="Google Shape;922;p28"/>
          <p:cNvGrpSpPr/>
          <p:nvPr/>
        </p:nvGrpSpPr>
        <p:grpSpPr>
          <a:xfrm>
            <a:off x="5513175" y="3100181"/>
            <a:ext cx="3119069" cy="1626689"/>
            <a:chOff x="5513175" y="3100181"/>
            <a:chExt cx="3119069" cy="1626689"/>
          </a:xfrm>
        </p:grpSpPr>
        <p:sp>
          <p:nvSpPr>
            <p:cNvPr id="923" name="Google Shape;923;p28"/>
            <p:cNvSpPr/>
            <p:nvPr/>
          </p:nvSpPr>
          <p:spPr>
            <a:xfrm rot="5400000">
              <a:off x="7466085" y="3560710"/>
              <a:ext cx="1161000" cy="1171319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CC2AC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8"/>
            <p:cNvSpPr/>
            <p:nvPr/>
          </p:nvSpPr>
          <p:spPr>
            <a:xfrm>
              <a:off x="5513175" y="3100181"/>
              <a:ext cx="2987125" cy="1499664"/>
            </a:xfrm>
            <a:custGeom>
              <a:avLst/>
              <a:gdLst/>
              <a:ahLst/>
              <a:cxnLst/>
              <a:rect l="l" t="t" r="r" b="b"/>
              <a:pathLst>
                <a:path w="102668" h="57519" extrusionOk="0">
                  <a:moveTo>
                    <a:pt x="2584" y="0"/>
                  </a:moveTo>
                  <a:cubicBezTo>
                    <a:pt x="1155" y="0"/>
                    <a:pt x="0" y="1167"/>
                    <a:pt x="0" y="2596"/>
                  </a:cubicBezTo>
                  <a:lnTo>
                    <a:pt x="0" y="54923"/>
                  </a:lnTo>
                  <a:cubicBezTo>
                    <a:pt x="0" y="56352"/>
                    <a:pt x="1155" y="57519"/>
                    <a:pt x="2584" y="57519"/>
                  </a:cubicBezTo>
                  <a:lnTo>
                    <a:pt x="100072" y="57519"/>
                  </a:lnTo>
                  <a:cubicBezTo>
                    <a:pt x="101501" y="57519"/>
                    <a:pt x="102668" y="56352"/>
                    <a:pt x="102668" y="54923"/>
                  </a:cubicBezTo>
                  <a:lnTo>
                    <a:pt x="102668" y="2596"/>
                  </a:lnTo>
                  <a:cubicBezTo>
                    <a:pt x="102668" y="1167"/>
                    <a:pt x="101501" y="0"/>
                    <a:pt x="1000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40075" tIns="91425" rIns="64007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25" name="Google Shape;925;p28"/>
            <p:cNvSpPr/>
            <p:nvPr/>
          </p:nvSpPr>
          <p:spPr>
            <a:xfrm rot="5400000">
              <a:off x="7467942" y="3562567"/>
              <a:ext cx="1161000" cy="1167604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6" name="Google Shape;926;p28"/>
          <p:cNvSpPr txBox="1"/>
          <p:nvPr/>
        </p:nvSpPr>
        <p:spPr>
          <a:xfrm rot="-2700000">
            <a:off x="7617081" y="4125508"/>
            <a:ext cx="1132361" cy="303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 algn="ctr"/>
            <a:r>
              <a:rPr lang="en-US" altLang="ko-KR" b="1" dirty="0">
                <a:solidFill>
                  <a:schemeClr val="bg1"/>
                </a:solidFill>
                <a:ea typeface="Arial Unicode MS"/>
                <a:cs typeface="Arial" pitchFamily="34" charset="0"/>
              </a:rPr>
              <a:t>Solutions</a:t>
            </a:r>
            <a:endParaRPr dirty="0">
              <a:solidFill>
                <a:schemeClr val="bg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27" name="Google Shape;927;p28"/>
          <p:cNvSpPr txBox="1">
            <a:spLocks noGrp="1"/>
          </p:cNvSpPr>
          <p:nvPr>
            <p:ph type="title"/>
          </p:nvPr>
        </p:nvSpPr>
        <p:spPr>
          <a:xfrm>
            <a:off x="710250" y="411475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 err="1"/>
              <a:t>Contexte</a:t>
            </a:r>
            <a:r>
              <a:rPr lang="en-US" dirty="0"/>
              <a:t> </a:t>
            </a:r>
            <a:r>
              <a:rPr lang="en-US" dirty="0" err="1"/>
              <a:t>général</a:t>
            </a:r>
            <a:r>
              <a:rPr lang="en-US" dirty="0"/>
              <a:t> - </a:t>
            </a:r>
            <a:r>
              <a:rPr lang="en-US" dirty="0" err="1"/>
              <a:t>Problématique</a:t>
            </a:r>
            <a:endParaRPr lang="en-US" dirty="0"/>
          </a:p>
        </p:txBody>
      </p:sp>
      <p:sp>
        <p:nvSpPr>
          <p:cNvPr id="928" name="Google Shape;928;p28"/>
          <p:cNvSpPr txBox="1"/>
          <p:nvPr/>
        </p:nvSpPr>
        <p:spPr>
          <a:xfrm rot="2700000">
            <a:off x="264431" y="4168094"/>
            <a:ext cx="1307558" cy="416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lvl="0" algn="ctr"/>
            <a:r>
              <a:rPr lang="en-US" altLang="ko-KR" b="1" dirty="0" err="1">
                <a:solidFill>
                  <a:schemeClr val="bg1"/>
                </a:solidFill>
                <a:ea typeface="Arial Unicode MS"/>
                <a:cs typeface="Arial" pitchFamily="34" charset="0"/>
              </a:rPr>
              <a:t>Problématique</a:t>
            </a:r>
            <a:endParaRPr dirty="0">
              <a:solidFill>
                <a:schemeClr val="bg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929" name="Google Shape;929;p28"/>
          <p:cNvGrpSpPr/>
          <p:nvPr/>
        </p:nvGrpSpPr>
        <p:grpSpPr>
          <a:xfrm>
            <a:off x="443772" y="1218668"/>
            <a:ext cx="3162898" cy="1703165"/>
            <a:chOff x="451952" y="1249981"/>
            <a:chExt cx="3162898" cy="1703165"/>
          </a:xfrm>
        </p:grpSpPr>
        <p:sp>
          <p:nvSpPr>
            <p:cNvPr id="930" name="Google Shape;930;p28"/>
            <p:cNvSpPr/>
            <p:nvPr/>
          </p:nvSpPr>
          <p:spPr>
            <a:xfrm rot="16200000">
              <a:off x="464533" y="1252654"/>
              <a:ext cx="1140288" cy="1150424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06B6B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8"/>
            <p:cNvSpPr/>
            <p:nvPr/>
          </p:nvSpPr>
          <p:spPr>
            <a:xfrm>
              <a:off x="627725" y="1453769"/>
              <a:ext cx="2987125" cy="1499377"/>
            </a:xfrm>
            <a:custGeom>
              <a:avLst/>
              <a:gdLst/>
              <a:ahLst/>
              <a:cxnLst/>
              <a:rect l="l" t="t" r="r" b="b"/>
              <a:pathLst>
                <a:path w="102668" h="57508" extrusionOk="0">
                  <a:moveTo>
                    <a:pt x="2596" y="0"/>
                  </a:moveTo>
                  <a:cubicBezTo>
                    <a:pt x="1167" y="0"/>
                    <a:pt x="0" y="1155"/>
                    <a:pt x="0" y="2584"/>
                  </a:cubicBezTo>
                  <a:lnTo>
                    <a:pt x="0" y="54924"/>
                  </a:lnTo>
                  <a:cubicBezTo>
                    <a:pt x="0" y="56353"/>
                    <a:pt x="1167" y="57508"/>
                    <a:pt x="2596" y="57508"/>
                  </a:cubicBezTo>
                  <a:lnTo>
                    <a:pt x="100072" y="57508"/>
                  </a:lnTo>
                  <a:cubicBezTo>
                    <a:pt x="101501" y="57508"/>
                    <a:pt x="102668" y="56353"/>
                    <a:pt x="102668" y="54924"/>
                  </a:cubicBezTo>
                  <a:lnTo>
                    <a:pt x="102668" y="2584"/>
                  </a:lnTo>
                  <a:cubicBezTo>
                    <a:pt x="102668" y="1155"/>
                    <a:pt x="101501" y="0"/>
                    <a:pt x="10007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40075" tIns="91425" rIns="64007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932" name="Google Shape;932;p28"/>
            <p:cNvSpPr/>
            <p:nvPr/>
          </p:nvSpPr>
          <p:spPr>
            <a:xfrm rot="16200000">
              <a:off x="455196" y="1246737"/>
              <a:ext cx="1140288" cy="1146775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3" name="Google Shape;933;p28"/>
          <p:cNvSpPr txBox="1"/>
          <p:nvPr/>
        </p:nvSpPr>
        <p:spPr>
          <a:xfrm rot="-2700000">
            <a:off x="27097" y="1509794"/>
            <a:ext cx="1859324" cy="460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algn="ctr"/>
            <a:r>
              <a:rPr lang="en-US" altLang="ko-KR" sz="1100" b="1" dirty="0" err="1">
                <a:solidFill>
                  <a:schemeClr val="bg1"/>
                </a:solidFill>
                <a:ea typeface="Arial Unicode MS"/>
                <a:cs typeface="Arial" pitchFamily="34" charset="0"/>
              </a:rPr>
              <a:t>Contexte</a:t>
            </a:r>
            <a:r>
              <a:rPr lang="en-US" altLang="ko-KR" sz="1100" b="1" dirty="0">
                <a:solidFill>
                  <a:schemeClr val="bg1"/>
                </a:solidFill>
                <a:ea typeface="Arial Unicode MS"/>
                <a:cs typeface="Arial" pitchFamily="34" charset="0"/>
              </a:rPr>
              <a:t> </a:t>
            </a:r>
            <a:r>
              <a:rPr lang="en-US" altLang="ko-KR" sz="1100" b="1" dirty="0" err="1">
                <a:solidFill>
                  <a:schemeClr val="bg1"/>
                </a:solidFill>
                <a:ea typeface="Arial Unicode MS"/>
                <a:cs typeface="Arial" pitchFamily="34" charset="0"/>
              </a:rPr>
              <a:t>général</a:t>
            </a:r>
            <a:endParaRPr lang="ko-KR" altLang="en-US" sz="1100" b="1" dirty="0">
              <a:solidFill>
                <a:schemeClr val="bg1"/>
              </a:solidFill>
              <a:ea typeface="Arial Unicode MS"/>
              <a:cs typeface="Arial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 dirty="0">
              <a:solidFill>
                <a:schemeClr val="bg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934" name="Google Shape;934;p28"/>
          <p:cNvGrpSpPr/>
          <p:nvPr/>
        </p:nvGrpSpPr>
        <p:grpSpPr>
          <a:xfrm>
            <a:off x="3468720" y="1299769"/>
            <a:ext cx="1790672" cy="3423715"/>
            <a:chOff x="2585350" y="1400275"/>
            <a:chExt cx="2036475" cy="3813450"/>
          </a:xfrm>
        </p:grpSpPr>
        <p:sp>
          <p:nvSpPr>
            <p:cNvPr id="935" name="Google Shape;935;p28"/>
            <p:cNvSpPr/>
            <p:nvPr/>
          </p:nvSpPr>
          <p:spPr>
            <a:xfrm>
              <a:off x="3495175" y="1400275"/>
              <a:ext cx="810600" cy="679525"/>
            </a:xfrm>
            <a:custGeom>
              <a:avLst/>
              <a:gdLst/>
              <a:ahLst/>
              <a:cxnLst/>
              <a:rect l="l" t="t" r="r" b="b"/>
              <a:pathLst>
                <a:path w="32424" h="27181" extrusionOk="0">
                  <a:moveTo>
                    <a:pt x="15573" y="1"/>
                  </a:moveTo>
                  <a:cubicBezTo>
                    <a:pt x="14394" y="1"/>
                    <a:pt x="13252" y="154"/>
                    <a:pt x="12242" y="481"/>
                  </a:cubicBezTo>
                  <a:cubicBezTo>
                    <a:pt x="12242" y="481"/>
                    <a:pt x="7772" y="1148"/>
                    <a:pt x="5638" y="5051"/>
                  </a:cubicBezTo>
                  <a:cubicBezTo>
                    <a:pt x="4136" y="7753"/>
                    <a:pt x="6238" y="12856"/>
                    <a:pt x="4303" y="14291"/>
                  </a:cubicBezTo>
                  <a:cubicBezTo>
                    <a:pt x="2402" y="15725"/>
                    <a:pt x="1435" y="14658"/>
                    <a:pt x="701" y="16793"/>
                  </a:cubicBezTo>
                  <a:cubicBezTo>
                    <a:pt x="0" y="18927"/>
                    <a:pt x="2035" y="20162"/>
                    <a:pt x="1435" y="21096"/>
                  </a:cubicBezTo>
                  <a:cubicBezTo>
                    <a:pt x="834" y="22063"/>
                    <a:pt x="0" y="22297"/>
                    <a:pt x="0" y="23998"/>
                  </a:cubicBezTo>
                  <a:cubicBezTo>
                    <a:pt x="0" y="25538"/>
                    <a:pt x="2644" y="26793"/>
                    <a:pt x="3917" y="26793"/>
                  </a:cubicBezTo>
                  <a:cubicBezTo>
                    <a:pt x="4022" y="26793"/>
                    <a:pt x="4119" y="26784"/>
                    <a:pt x="4203" y="26766"/>
                  </a:cubicBezTo>
                  <a:cubicBezTo>
                    <a:pt x="5196" y="26518"/>
                    <a:pt x="6505" y="25175"/>
                    <a:pt x="7274" y="25175"/>
                  </a:cubicBezTo>
                  <a:cubicBezTo>
                    <a:pt x="7332" y="25175"/>
                    <a:pt x="7387" y="25182"/>
                    <a:pt x="7439" y="25199"/>
                  </a:cubicBezTo>
                  <a:cubicBezTo>
                    <a:pt x="8091" y="25416"/>
                    <a:pt x="8656" y="26790"/>
                    <a:pt x="10670" y="26790"/>
                  </a:cubicBezTo>
                  <a:cubicBezTo>
                    <a:pt x="10819" y="26790"/>
                    <a:pt x="10976" y="26783"/>
                    <a:pt x="11141" y="26766"/>
                  </a:cubicBezTo>
                  <a:cubicBezTo>
                    <a:pt x="13053" y="26554"/>
                    <a:pt x="13823" y="25750"/>
                    <a:pt x="14798" y="25750"/>
                  </a:cubicBezTo>
                  <a:cubicBezTo>
                    <a:pt x="15048" y="25750"/>
                    <a:pt x="15312" y="25803"/>
                    <a:pt x="15611" y="25933"/>
                  </a:cubicBezTo>
                  <a:cubicBezTo>
                    <a:pt x="16802" y="26431"/>
                    <a:pt x="17671" y="27090"/>
                    <a:pt x="18885" y="27090"/>
                  </a:cubicBezTo>
                  <a:cubicBezTo>
                    <a:pt x="19134" y="27090"/>
                    <a:pt x="19397" y="27062"/>
                    <a:pt x="19681" y="27000"/>
                  </a:cubicBezTo>
                  <a:cubicBezTo>
                    <a:pt x="21219" y="26662"/>
                    <a:pt x="22587" y="25302"/>
                    <a:pt x="23261" y="25302"/>
                  </a:cubicBezTo>
                  <a:cubicBezTo>
                    <a:pt x="23318" y="25302"/>
                    <a:pt x="23370" y="25311"/>
                    <a:pt x="23417" y="25332"/>
                  </a:cubicBezTo>
                  <a:cubicBezTo>
                    <a:pt x="23965" y="25576"/>
                    <a:pt x="26707" y="27180"/>
                    <a:pt x="29084" y="27180"/>
                  </a:cubicBezTo>
                  <a:cubicBezTo>
                    <a:pt x="29312" y="27180"/>
                    <a:pt x="29536" y="27165"/>
                    <a:pt x="29755" y="27133"/>
                  </a:cubicBezTo>
                  <a:cubicBezTo>
                    <a:pt x="32290" y="26766"/>
                    <a:pt x="32423" y="24365"/>
                    <a:pt x="31923" y="22197"/>
                  </a:cubicBezTo>
                  <a:cubicBezTo>
                    <a:pt x="31456" y="20062"/>
                    <a:pt x="32423" y="19561"/>
                    <a:pt x="32290" y="17660"/>
                  </a:cubicBezTo>
                  <a:cubicBezTo>
                    <a:pt x="32156" y="15725"/>
                    <a:pt x="29288" y="14291"/>
                    <a:pt x="27720" y="13557"/>
                  </a:cubicBezTo>
                  <a:cubicBezTo>
                    <a:pt x="26152" y="12856"/>
                    <a:pt x="26753" y="8153"/>
                    <a:pt x="25185" y="4551"/>
                  </a:cubicBezTo>
                  <a:cubicBezTo>
                    <a:pt x="24000" y="1768"/>
                    <a:pt x="19572" y="1"/>
                    <a:pt x="15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8"/>
            <p:cNvSpPr/>
            <p:nvPr/>
          </p:nvSpPr>
          <p:spPr>
            <a:xfrm>
              <a:off x="3500175" y="4572875"/>
              <a:ext cx="280225" cy="640400"/>
            </a:xfrm>
            <a:custGeom>
              <a:avLst/>
              <a:gdLst/>
              <a:ahLst/>
              <a:cxnLst/>
              <a:rect l="l" t="t" r="r" b="b"/>
              <a:pathLst>
                <a:path w="11209" h="25616" extrusionOk="0">
                  <a:moveTo>
                    <a:pt x="2602" y="1"/>
                  </a:moveTo>
                  <a:cubicBezTo>
                    <a:pt x="2602" y="1"/>
                    <a:pt x="4270" y="14911"/>
                    <a:pt x="4270" y="15278"/>
                  </a:cubicBezTo>
                  <a:cubicBezTo>
                    <a:pt x="4270" y="15612"/>
                    <a:pt x="3903" y="19081"/>
                    <a:pt x="3369" y="20549"/>
                  </a:cubicBezTo>
                  <a:cubicBezTo>
                    <a:pt x="2969" y="21683"/>
                    <a:pt x="2335" y="22717"/>
                    <a:pt x="1468" y="23551"/>
                  </a:cubicBezTo>
                  <a:cubicBezTo>
                    <a:pt x="567" y="24452"/>
                    <a:pt x="0" y="25119"/>
                    <a:pt x="667" y="25452"/>
                  </a:cubicBezTo>
                  <a:cubicBezTo>
                    <a:pt x="890" y="25575"/>
                    <a:pt x="1798" y="25615"/>
                    <a:pt x="2910" y="25615"/>
                  </a:cubicBezTo>
                  <a:cubicBezTo>
                    <a:pt x="5134" y="25615"/>
                    <a:pt x="8173" y="25452"/>
                    <a:pt x="8173" y="25452"/>
                  </a:cubicBezTo>
                  <a:cubicBezTo>
                    <a:pt x="8240" y="24485"/>
                    <a:pt x="8373" y="23518"/>
                    <a:pt x="8606" y="22550"/>
                  </a:cubicBezTo>
                  <a:cubicBezTo>
                    <a:pt x="8807" y="21850"/>
                    <a:pt x="9073" y="21183"/>
                    <a:pt x="9407" y="20549"/>
                  </a:cubicBezTo>
                  <a:lnTo>
                    <a:pt x="9540" y="25452"/>
                  </a:lnTo>
                  <a:lnTo>
                    <a:pt x="10108" y="25452"/>
                  </a:lnTo>
                  <a:cubicBezTo>
                    <a:pt x="10108" y="25452"/>
                    <a:pt x="10308" y="20315"/>
                    <a:pt x="10508" y="19615"/>
                  </a:cubicBezTo>
                  <a:cubicBezTo>
                    <a:pt x="10908" y="18547"/>
                    <a:pt x="11108" y="17413"/>
                    <a:pt x="11208" y="16246"/>
                  </a:cubicBezTo>
                  <a:cubicBezTo>
                    <a:pt x="11208" y="15145"/>
                    <a:pt x="9741" y="13444"/>
                    <a:pt x="9741" y="13444"/>
                  </a:cubicBezTo>
                  <a:lnTo>
                    <a:pt x="10875" y="101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8"/>
            <p:cNvSpPr/>
            <p:nvPr/>
          </p:nvSpPr>
          <p:spPr>
            <a:xfrm>
              <a:off x="3565225" y="4572875"/>
              <a:ext cx="206825" cy="67575"/>
            </a:xfrm>
            <a:custGeom>
              <a:avLst/>
              <a:gdLst/>
              <a:ahLst/>
              <a:cxnLst/>
              <a:rect l="l" t="t" r="r" b="b"/>
              <a:pathLst>
                <a:path w="8273" h="2703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00" y="1102"/>
                    <a:pt x="300" y="2703"/>
                  </a:cubicBezTo>
                  <a:lnTo>
                    <a:pt x="8073" y="2703"/>
                  </a:lnTo>
                  <a:lnTo>
                    <a:pt x="8273" y="1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DA6A6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8"/>
            <p:cNvSpPr/>
            <p:nvPr/>
          </p:nvSpPr>
          <p:spPr>
            <a:xfrm>
              <a:off x="3500175" y="4925625"/>
              <a:ext cx="280225" cy="288100"/>
            </a:xfrm>
            <a:custGeom>
              <a:avLst/>
              <a:gdLst/>
              <a:ahLst/>
              <a:cxnLst/>
              <a:rect l="l" t="t" r="r" b="b"/>
              <a:pathLst>
                <a:path w="11209" h="11524" extrusionOk="0">
                  <a:moveTo>
                    <a:pt x="10208" y="1"/>
                  </a:moveTo>
                  <a:cubicBezTo>
                    <a:pt x="9941" y="1035"/>
                    <a:pt x="9407" y="1802"/>
                    <a:pt x="8840" y="3270"/>
                  </a:cubicBezTo>
                  <a:cubicBezTo>
                    <a:pt x="7973" y="5638"/>
                    <a:pt x="7739" y="8107"/>
                    <a:pt x="6839" y="8774"/>
                  </a:cubicBezTo>
                  <a:cubicBezTo>
                    <a:pt x="6566" y="8976"/>
                    <a:pt x="6045" y="9046"/>
                    <a:pt x="5451" y="9046"/>
                  </a:cubicBezTo>
                  <a:cubicBezTo>
                    <a:pt x="4085" y="9046"/>
                    <a:pt x="2335" y="8674"/>
                    <a:pt x="2335" y="8674"/>
                  </a:cubicBezTo>
                  <a:lnTo>
                    <a:pt x="2169" y="8640"/>
                  </a:lnTo>
                  <a:cubicBezTo>
                    <a:pt x="1968" y="8941"/>
                    <a:pt x="1702" y="9207"/>
                    <a:pt x="1468" y="9474"/>
                  </a:cubicBezTo>
                  <a:cubicBezTo>
                    <a:pt x="567" y="10375"/>
                    <a:pt x="0" y="11042"/>
                    <a:pt x="667" y="11376"/>
                  </a:cubicBezTo>
                  <a:cubicBezTo>
                    <a:pt x="890" y="11487"/>
                    <a:pt x="1798" y="11524"/>
                    <a:pt x="2910" y="11524"/>
                  </a:cubicBezTo>
                  <a:cubicBezTo>
                    <a:pt x="5134" y="11524"/>
                    <a:pt x="8173" y="11376"/>
                    <a:pt x="8173" y="11376"/>
                  </a:cubicBezTo>
                  <a:cubicBezTo>
                    <a:pt x="8240" y="10408"/>
                    <a:pt x="8373" y="9408"/>
                    <a:pt x="8606" y="8474"/>
                  </a:cubicBezTo>
                  <a:cubicBezTo>
                    <a:pt x="8807" y="7773"/>
                    <a:pt x="9073" y="7073"/>
                    <a:pt x="9407" y="6439"/>
                  </a:cubicBezTo>
                  <a:lnTo>
                    <a:pt x="9540" y="11376"/>
                  </a:lnTo>
                  <a:lnTo>
                    <a:pt x="10108" y="11376"/>
                  </a:lnTo>
                  <a:cubicBezTo>
                    <a:pt x="10108" y="11376"/>
                    <a:pt x="10308" y="6205"/>
                    <a:pt x="10508" y="5538"/>
                  </a:cubicBezTo>
                  <a:cubicBezTo>
                    <a:pt x="10908" y="4437"/>
                    <a:pt x="11108" y="3303"/>
                    <a:pt x="11208" y="2169"/>
                  </a:cubicBezTo>
                  <a:cubicBezTo>
                    <a:pt x="11208" y="1469"/>
                    <a:pt x="10641" y="601"/>
                    <a:pt x="10208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8"/>
            <p:cNvSpPr/>
            <p:nvPr/>
          </p:nvSpPr>
          <p:spPr>
            <a:xfrm>
              <a:off x="3888775" y="4572875"/>
              <a:ext cx="285225" cy="640400"/>
            </a:xfrm>
            <a:custGeom>
              <a:avLst/>
              <a:gdLst/>
              <a:ahLst/>
              <a:cxnLst/>
              <a:rect l="l" t="t" r="r" b="b"/>
              <a:pathLst>
                <a:path w="11409" h="25616" extrusionOk="0">
                  <a:moveTo>
                    <a:pt x="8240" y="1"/>
                  </a:moveTo>
                  <a:lnTo>
                    <a:pt x="1" y="101"/>
                  </a:lnTo>
                  <a:lnTo>
                    <a:pt x="1669" y="13444"/>
                  </a:lnTo>
                  <a:cubicBezTo>
                    <a:pt x="1669" y="13444"/>
                    <a:pt x="201" y="15145"/>
                    <a:pt x="201" y="16246"/>
                  </a:cubicBezTo>
                  <a:cubicBezTo>
                    <a:pt x="268" y="17413"/>
                    <a:pt x="501" y="18547"/>
                    <a:pt x="868" y="19615"/>
                  </a:cubicBezTo>
                  <a:cubicBezTo>
                    <a:pt x="1102" y="20315"/>
                    <a:pt x="1302" y="25452"/>
                    <a:pt x="1302" y="25452"/>
                  </a:cubicBezTo>
                  <a:lnTo>
                    <a:pt x="1869" y="25452"/>
                  </a:lnTo>
                  <a:lnTo>
                    <a:pt x="2002" y="20549"/>
                  </a:lnTo>
                  <a:cubicBezTo>
                    <a:pt x="2336" y="21183"/>
                    <a:pt x="2603" y="21850"/>
                    <a:pt x="2769" y="22550"/>
                  </a:cubicBezTo>
                  <a:cubicBezTo>
                    <a:pt x="3003" y="23518"/>
                    <a:pt x="3170" y="24485"/>
                    <a:pt x="3236" y="25452"/>
                  </a:cubicBezTo>
                  <a:cubicBezTo>
                    <a:pt x="3236" y="25452"/>
                    <a:pt x="6261" y="25615"/>
                    <a:pt x="8485" y="25615"/>
                  </a:cubicBezTo>
                  <a:cubicBezTo>
                    <a:pt x="9597" y="25615"/>
                    <a:pt x="10508" y="25575"/>
                    <a:pt x="10742" y="25452"/>
                  </a:cubicBezTo>
                  <a:cubicBezTo>
                    <a:pt x="11409" y="25119"/>
                    <a:pt x="10842" y="24452"/>
                    <a:pt x="9941" y="23551"/>
                  </a:cubicBezTo>
                  <a:cubicBezTo>
                    <a:pt x="9074" y="22717"/>
                    <a:pt x="8407" y="21683"/>
                    <a:pt x="8040" y="20549"/>
                  </a:cubicBezTo>
                  <a:cubicBezTo>
                    <a:pt x="7473" y="19081"/>
                    <a:pt x="7139" y="15612"/>
                    <a:pt x="7139" y="15278"/>
                  </a:cubicBezTo>
                  <a:cubicBezTo>
                    <a:pt x="7139" y="14911"/>
                    <a:pt x="8240" y="1"/>
                    <a:pt x="824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8"/>
            <p:cNvSpPr/>
            <p:nvPr/>
          </p:nvSpPr>
          <p:spPr>
            <a:xfrm>
              <a:off x="3887125" y="4572875"/>
              <a:ext cx="207650" cy="67575"/>
            </a:xfrm>
            <a:custGeom>
              <a:avLst/>
              <a:gdLst/>
              <a:ahLst/>
              <a:cxnLst/>
              <a:rect l="l" t="t" r="r" b="b"/>
              <a:pathLst>
                <a:path w="8306" h="2703" extrusionOk="0">
                  <a:moveTo>
                    <a:pt x="8306" y="1"/>
                  </a:moveTo>
                  <a:lnTo>
                    <a:pt x="0" y="134"/>
                  </a:lnTo>
                  <a:lnTo>
                    <a:pt x="334" y="2703"/>
                  </a:lnTo>
                  <a:lnTo>
                    <a:pt x="8106" y="2703"/>
                  </a:lnTo>
                  <a:cubicBezTo>
                    <a:pt x="8239" y="1102"/>
                    <a:pt x="8306" y="1"/>
                    <a:pt x="8306" y="1"/>
                  </a:cubicBezTo>
                  <a:close/>
                </a:path>
              </a:pathLst>
            </a:custGeom>
            <a:solidFill>
              <a:srgbClr val="5DA6A6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8"/>
            <p:cNvSpPr/>
            <p:nvPr/>
          </p:nvSpPr>
          <p:spPr>
            <a:xfrm>
              <a:off x="3893775" y="4925625"/>
              <a:ext cx="279400" cy="288100"/>
            </a:xfrm>
            <a:custGeom>
              <a:avLst/>
              <a:gdLst/>
              <a:ahLst/>
              <a:cxnLst/>
              <a:rect l="l" t="t" r="r" b="b"/>
              <a:pathLst>
                <a:path w="11176" h="11524" extrusionOk="0">
                  <a:moveTo>
                    <a:pt x="968" y="1"/>
                  </a:moveTo>
                  <a:cubicBezTo>
                    <a:pt x="535" y="601"/>
                    <a:pt x="1" y="1469"/>
                    <a:pt x="1" y="2169"/>
                  </a:cubicBezTo>
                  <a:cubicBezTo>
                    <a:pt x="68" y="3303"/>
                    <a:pt x="301" y="4437"/>
                    <a:pt x="668" y="5538"/>
                  </a:cubicBezTo>
                  <a:cubicBezTo>
                    <a:pt x="868" y="6205"/>
                    <a:pt x="1068" y="11376"/>
                    <a:pt x="1068" y="11376"/>
                  </a:cubicBezTo>
                  <a:lnTo>
                    <a:pt x="1635" y="11376"/>
                  </a:lnTo>
                  <a:lnTo>
                    <a:pt x="1769" y="6439"/>
                  </a:lnTo>
                  <a:cubicBezTo>
                    <a:pt x="2102" y="7073"/>
                    <a:pt x="2369" y="7773"/>
                    <a:pt x="2569" y="8474"/>
                  </a:cubicBezTo>
                  <a:cubicBezTo>
                    <a:pt x="2803" y="9408"/>
                    <a:pt x="2936" y="10408"/>
                    <a:pt x="3003" y="11376"/>
                  </a:cubicBezTo>
                  <a:cubicBezTo>
                    <a:pt x="3003" y="11376"/>
                    <a:pt x="6042" y="11524"/>
                    <a:pt x="8266" y="11524"/>
                  </a:cubicBezTo>
                  <a:cubicBezTo>
                    <a:pt x="9378" y="11524"/>
                    <a:pt x="10286" y="11487"/>
                    <a:pt x="10508" y="11376"/>
                  </a:cubicBezTo>
                  <a:cubicBezTo>
                    <a:pt x="11176" y="11042"/>
                    <a:pt x="10608" y="10375"/>
                    <a:pt x="9708" y="9474"/>
                  </a:cubicBezTo>
                  <a:cubicBezTo>
                    <a:pt x="9474" y="9207"/>
                    <a:pt x="9207" y="8941"/>
                    <a:pt x="9007" y="8640"/>
                  </a:cubicBezTo>
                  <a:lnTo>
                    <a:pt x="8841" y="8674"/>
                  </a:lnTo>
                  <a:cubicBezTo>
                    <a:pt x="8841" y="8674"/>
                    <a:pt x="7091" y="9046"/>
                    <a:pt x="5725" y="9046"/>
                  </a:cubicBezTo>
                  <a:cubicBezTo>
                    <a:pt x="5131" y="9046"/>
                    <a:pt x="4610" y="8976"/>
                    <a:pt x="4337" y="8774"/>
                  </a:cubicBezTo>
                  <a:cubicBezTo>
                    <a:pt x="3437" y="8107"/>
                    <a:pt x="3237" y="5638"/>
                    <a:pt x="2336" y="3270"/>
                  </a:cubicBezTo>
                  <a:cubicBezTo>
                    <a:pt x="1769" y="1802"/>
                    <a:pt x="1235" y="1035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8"/>
            <p:cNvSpPr/>
            <p:nvPr/>
          </p:nvSpPr>
          <p:spPr>
            <a:xfrm>
              <a:off x="3360900" y="3005675"/>
              <a:ext cx="909000" cy="1608925"/>
            </a:xfrm>
            <a:custGeom>
              <a:avLst/>
              <a:gdLst/>
              <a:ahLst/>
              <a:cxnLst/>
              <a:rect l="l" t="t" r="r" b="b"/>
              <a:pathLst>
                <a:path w="36360" h="64357" extrusionOk="0">
                  <a:moveTo>
                    <a:pt x="17784" y="0"/>
                  </a:moveTo>
                  <a:cubicBezTo>
                    <a:pt x="9801" y="0"/>
                    <a:pt x="3499" y="3329"/>
                    <a:pt x="2169" y="4747"/>
                  </a:cubicBezTo>
                  <a:cubicBezTo>
                    <a:pt x="701" y="6382"/>
                    <a:pt x="501" y="7816"/>
                    <a:pt x="501" y="7816"/>
                  </a:cubicBezTo>
                  <a:cubicBezTo>
                    <a:pt x="501" y="7816"/>
                    <a:pt x="1" y="18557"/>
                    <a:pt x="401" y="25696"/>
                  </a:cubicBezTo>
                  <a:cubicBezTo>
                    <a:pt x="835" y="32867"/>
                    <a:pt x="2035" y="63956"/>
                    <a:pt x="2035" y="63956"/>
                  </a:cubicBezTo>
                  <a:lnTo>
                    <a:pt x="16779" y="64357"/>
                  </a:lnTo>
                  <a:lnTo>
                    <a:pt x="17313" y="26930"/>
                  </a:lnTo>
                  <a:lnTo>
                    <a:pt x="19214" y="64223"/>
                  </a:lnTo>
                  <a:lnTo>
                    <a:pt x="36360" y="64090"/>
                  </a:lnTo>
                  <a:cubicBezTo>
                    <a:pt x="36360" y="64090"/>
                    <a:pt x="34892" y="33168"/>
                    <a:pt x="34892" y="25028"/>
                  </a:cubicBezTo>
                  <a:cubicBezTo>
                    <a:pt x="34892" y="16923"/>
                    <a:pt x="35960" y="12219"/>
                    <a:pt x="35826" y="8283"/>
                  </a:cubicBezTo>
                  <a:cubicBezTo>
                    <a:pt x="35693" y="4380"/>
                    <a:pt x="30389" y="1245"/>
                    <a:pt x="20949" y="177"/>
                  </a:cubicBezTo>
                  <a:cubicBezTo>
                    <a:pt x="19871" y="55"/>
                    <a:pt x="18814" y="0"/>
                    <a:pt x="177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8"/>
            <p:cNvSpPr/>
            <p:nvPr/>
          </p:nvSpPr>
          <p:spPr>
            <a:xfrm>
              <a:off x="4121450" y="3066800"/>
              <a:ext cx="19200" cy="1542800"/>
            </a:xfrm>
            <a:custGeom>
              <a:avLst/>
              <a:gdLst/>
              <a:ahLst/>
              <a:cxnLst/>
              <a:rect l="l" t="t" r="r" b="b"/>
              <a:pathLst>
                <a:path w="768" h="61712" extrusionOk="0">
                  <a:moveTo>
                    <a:pt x="0" y="1"/>
                  </a:moveTo>
                  <a:lnTo>
                    <a:pt x="0" y="61712"/>
                  </a:lnTo>
                  <a:lnTo>
                    <a:pt x="768" y="61712"/>
                  </a:lnTo>
                  <a:lnTo>
                    <a:pt x="768" y="368"/>
                  </a:lnTo>
                  <a:cubicBezTo>
                    <a:pt x="534" y="234"/>
                    <a:pt x="267" y="134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8"/>
            <p:cNvSpPr/>
            <p:nvPr/>
          </p:nvSpPr>
          <p:spPr>
            <a:xfrm>
              <a:off x="4153125" y="3082650"/>
              <a:ext cx="10050" cy="1526125"/>
            </a:xfrm>
            <a:custGeom>
              <a:avLst/>
              <a:gdLst/>
              <a:ahLst/>
              <a:cxnLst/>
              <a:rect l="l" t="t" r="r" b="b"/>
              <a:pathLst>
                <a:path w="402" h="61045" extrusionOk="0">
                  <a:moveTo>
                    <a:pt x="1" y="0"/>
                  </a:moveTo>
                  <a:lnTo>
                    <a:pt x="1" y="61044"/>
                  </a:lnTo>
                  <a:lnTo>
                    <a:pt x="401" y="61044"/>
                  </a:lnTo>
                  <a:lnTo>
                    <a:pt x="401" y="2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8"/>
            <p:cNvSpPr/>
            <p:nvPr/>
          </p:nvSpPr>
          <p:spPr>
            <a:xfrm>
              <a:off x="3797050" y="3024175"/>
              <a:ext cx="20050" cy="1110075"/>
            </a:xfrm>
            <a:custGeom>
              <a:avLst/>
              <a:gdLst/>
              <a:ahLst/>
              <a:cxnLst/>
              <a:rect l="l" t="t" r="r" b="b"/>
              <a:pathLst>
                <a:path w="802" h="44403" extrusionOk="0">
                  <a:moveTo>
                    <a:pt x="452" y="0"/>
                  </a:moveTo>
                  <a:cubicBezTo>
                    <a:pt x="435" y="0"/>
                    <a:pt x="418" y="2"/>
                    <a:pt x="401" y="4"/>
                  </a:cubicBezTo>
                  <a:cubicBezTo>
                    <a:pt x="167" y="4"/>
                    <a:pt x="0" y="171"/>
                    <a:pt x="0" y="371"/>
                  </a:cubicBezTo>
                  <a:lnTo>
                    <a:pt x="0" y="29292"/>
                  </a:lnTo>
                  <a:lnTo>
                    <a:pt x="801" y="44403"/>
                  </a:lnTo>
                  <a:lnTo>
                    <a:pt x="801" y="371"/>
                  </a:lnTo>
                  <a:cubicBezTo>
                    <a:pt x="801" y="158"/>
                    <a:pt x="634" y="0"/>
                    <a:pt x="4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8"/>
            <p:cNvSpPr/>
            <p:nvPr/>
          </p:nvSpPr>
          <p:spPr>
            <a:xfrm>
              <a:off x="3829575" y="3028450"/>
              <a:ext cx="9200" cy="1544450"/>
            </a:xfrm>
            <a:custGeom>
              <a:avLst/>
              <a:gdLst/>
              <a:ahLst/>
              <a:cxnLst/>
              <a:rect l="l" t="t" r="r" b="b"/>
              <a:pathLst>
                <a:path w="368" h="61778" extrusionOk="0">
                  <a:moveTo>
                    <a:pt x="167" y="0"/>
                  </a:moveTo>
                  <a:cubicBezTo>
                    <a:pt x="67" y="0"/>
                    <a:pt x="0" y="100"/>
                    <a:pt x="0" y="200"/>
                  </a:cubicBezTo>
                  <a:lnTo>
                    <a:pt x="0" y="54206"/>
                  </a:lnTo>
                  <a:lnTo>
                    <a:pt x="367" y="61778"/>
                  </a:lnTo>
                  <a:lnTo>
                    <a:pt x="367" y="200"/>
                  </a:lnTo>
                  <a:cubicBezTo>
                    <a:pt x="367" y="100"/>
                    <a:pt x="301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8"/>
            <p:cNvSpPr/>
            <p:nvPr/>
          </p:nvSpPr>
          <p:spPr>
            <a:xfrm>
              <a:off x="3940475" y="3029075"/>
              <a:ext cx="10050" cy="1581350"/>
            </a:xfrm>
            <a:custGeom>
              <a:avLst/>
              <a:gdLst/>
              <a:ahLst/>
              <a:cxnLst/>
              <a:rect l="l" t="t" r="r" b="b"/>
              <a:pathLst>
                <a:path w="402" h="63254" extrusionOk="0">
                  <a:moveTo>
                    <a:pt x="201" y="0"/>
                  </a:moveTo>
                  <a:cubicBezTo>
                    <a:pt x="109" y="0"/>
                    <a:pt x="18" y="59"/>
                    <a:pt x="1" y="175"/>
                  </a:cubicBezTo>
                  <a:lnTo>
                    <a:pt x="1" y="63254"/>
                  </a:lnTo>
                  <a:lnTo>
                    <a:pt x="401" y="63254"/>
                  </a:lnTo>
                  <a:lnTo>
                    <a:pt x="401" y="175"/>
                  </a:lnTo>
                  <a:cubicBezTo>
                    <a:pt x="385" y="59"/>
                    <a:pt x="293" y="0"/>
                    <a:pt x="2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8"/>
            <p:cNvSpPr/>
            <p:nvPr/>
          </p:nvSpPr>
          <p:spPr>
            <a:xfrm>
              <a:off x="3991350" y="3028450"/>
              <a:ext cx="10025" cy="1581975"/>
            </a:xfrm>
            <a:custGeom>
              <a:avLst/>
              <a:gdLst/>
              <a:ahLst/>
              <a:cxnLst/>
              <a:rect l="l" t="t" r="r" b="b"/>
              <a:pathLst>
                <a:path w="401" h="63279" extrusionOk="0">
                  <a:moveTo>
                    <a:pt x="201" y="0"/>
                  </a:moveTo>
                  <a:cubicBezTo>
                    <a:pt x="101" y="0"/>
                    <a:pt x="1" y="100"/>
                    <a:pt x="1" y="200"/>
                  </a:cubicBezTo>
                  <a:lnTo>
                    <a:pt x="1" y="63279"/>
                  </a:lnTo>
                  <a:lnTo>
                    <a:pt x="401" y="63279"/>
                  </a:lnTo>
                  <a:lnTo>
                    <a:pt x="401" y="200"/>
                  </a:lnTo>
                  <a:cubicBezTo>
                    <a:pt x="401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8"/>
            <p:cNvSpPr/>
            <p:nvPr/>
          </p:nvSpPr>
          <p:spPr>
            <a:xfrm>
              <a:off x="3959675" y="3024700"/>
              <a:ext cx="19200" cy="1585725"/>
            </a:xfrm>
            <a:custGeom>
              <a:avLst/>
              <a:gdLst/>
              <a:ahLst/>
              <a:cxnLst/>
              <a:rect l="l" t="t" r="r" b="b"/>
              <a:pathLst>
                <a:path w="768" h="63429" extrusionOk="0">
                  <a:moveTo>
                    <a:pt x="384" y="0"/>
                  </a:moveTo>
                  <a:cubicBezTo>
                    <a:pt x="200" y="0"/>
                    <a:pt x="17" y="117"/>
                    <a:pt x="0" y="350"/>
                  </a:cubicBezTo>
                  <a:lnTo>
                    <a:pt x="0" y="63429"/>
                  </a:lnTo>
                  <a:lnTo>
                    <a:pt x="767" y="63429"/>
                  </a:lnTo>
                  <a:lnTo>
                    <a:pt x="767" y="350"/>
                  </a:lnTo>
                  <a:cubicBezTo>
                    <a:pt x="751" y="117"/>
                    <a:pt x="567" y="0"/>
                    <a:pt x="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8"/>
            <p:cNvSpPr/>
            <p:nvPr/>
          </p:nvSpPr>
          <p:spPr>
            <a:xfrm>
              <a:off x="4103100" y="3059300"/>
              <a:ext cx="9200" cy="1550300"/>
            </a:xfrm>
            <a:custGeom>
              <a:avLst/>
              <a:gdLst/>
              <a:ahLst/>
              <a:cxnLst/>
              <a:rect l="l" t="t" r="r" b="b"/>
              <a:pathLst>
                <a:path w="368" h="62012" extrusionOk="0">
                  <a:moveTo>
                    <a:pt x="1" y="0"/>
                  </a:moveTo>
                  <a:lnTo>
                    <a:pt x="1" y="62012"/>
                  </a:lnTo>
                  <a:lnTo>
                    <a:pt x="367" y="62012"/>
                  </a:lnTo>
                  <a:lnTo>
                    <a:pt x="367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8"/>
            <p:cNvSpPr/>
            <p:nvPr/>
          </p:nvSpPr>
          <p:spPr>
            <a:xfrm>
              <a:off x="3473475" y="3075150"/>
              <a:ext cx="19225" cy="1531125"/>
            </a:xfrm>
            <a:custGeom>
              <a:avLst/>
              <a:gdLst/>
              <a:ahLst/>
              <a:cxnLst/>
              <a:rect l="l" t="t" r="r" b="b"/>
              <a:pathLst>
                <a:path w="769" h="61245" extrusionOk="0">
                  <a:moveTo>
                    <a:pt x="768" y="0"/>
                  </a:moveTo>
                  <a:cubicBezTo>
                    <a:pt x="468" y="134"/>
                    <a:pt x="234" y="267"/>
                    <a:pt x="1" y="367"/>
                  </a:cubicBezTo>
                  <a:lnTo>
                    <a:pt x="1" y="61244"/>
                  </a:lnTo>
                  <a:lnTo>
                    <a:pt x="768" y="6124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8"/>
            <p:cNvSpPr/>
            <p:nvPr/>
          </p:nvSpPr>
          <p:spPr>
            <a:xfrm>
              <a:off x="3454300" y="3090150"/>
              <a:ext cx="9200" cy="1516125"/>
            </a:xfrm>
            <a:custGeom>
              <a:avLst/>
              <a:gdLst/>
              <a:ahLst/>
              <a:cxnLst/>
              <a:rect l="l" t="t" r="r" b="b"/>
              <a:pathLst>
                <a:path w="368" h="60645" extrusionOk="0">
                  <a:moveTo>
                    <a:pt x="368" y="1"/>
                  </a:moveTo>
                  <a:lnTo>
                    <a:pt x="1" y="201"/>
                  </a:lnTo>
                  <a:lnTo>
                    <a:pt x="1" y="60644"/>
                  </a:lnTo>
                  <a:lnTo>
                    <a:pt x="368" y="60644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8"/>
            <p:cNvSpPr/>
            <p:nvPr/>
          </p:nvSpPr>
          <p:spPr>
            <a:xfrm>
              <a:off x="3778700" y="3028450"/>
              <a:ext cx="9200" cy="1586150"/>
            </a:xfrm>
            <a:custGeom>
              <a:avLst/>
              <a:gdLst/>
              <a:ahLst/>
              <a:cxnLst/>
              <a:rect l="l" t="t" r="r" b="b"/>
              <a:pathLst>
                <a:path w="368" h="63446" extrusionOk="0">
                  <a:moveTo>
                    <a:pt x="201" y="0"/>
                  </a:moveTo>
                  <a:cubicBezTo>
                    <a:pt x="67" y="0"/>
                    <a:pt x="1" y="100"/>
                    <a:pt x="1" y="200"/>
                  </a:cubicBezTo>
                  <a:lnTo>
                    <a:pt x="1" y="63446"/>
                  </a:lnTo>
                  <a:lnTo>
                    <a:pt x="67" y="63446"/>
                  </a:lnTo>
                  <a:lnTo>
                    <a:pt x="368" y="40796"/>
                  </a:lnTo>
                  <a:lnTo>
                    <a:pt x="368" y="200"/>
                  </a:lnTo>
                  <a:cubicBezTo>
                    <a:pt x="368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8"/>
            <p:cNvSpPr/>
            <p:nvPr/>
          </p:nvSpPr>
          <p:spPr>
            <a:xfrm>
              <a:off x="3505175" y="3065125"/>
              <a:ext cx="10025" cy="1541975"/>
            </a:xfrm>
            <a:custGeom>
              <a:avLst/>
              <a:gdLst/>
              <a:ahLst/>
              <a:cxnLst/>
              <a:rect l="l" t="t" r="r" b="b"/>
              <a:pathLst>
                <a:path w="401" h="61679" extrusionOk="0">
                  <a:moveTo>
                    <a:pt x="401" y="1"/>
                  </a:moveTo>
                  <a:lnTo>
                    <a:pt x="0" y="168"/>
                  </a:lnTo>
                  <a:lnTo>
                    <a:pt x="0" y="61678"/>
                  </a:lnTo>
                  <a:lnTo>
                    <a:pt x="401" y="61678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8"/>
            <p:cNvSpPr/>
            <p:nvPr/>
          </p:nvSpPr>
          <p:spPr>
            <a:xfrm>
              <a:off x="3635275" y="3024275"/>
              <a:ext cx="19200" cy="1587000"/>
            </a:xfrm>
            <a:custGeom>
              <a:avLst/>
              <a:gdLst/>
              <a:ahLst/>
              <a:cxnLst/>
              <a:rect l="l" t="t" r="r" b="b"/>
              <a:pathLst>
                <a:path w="768" h="63480" extrusionOk="0">
                  <a:moveTo>
                    <a:pt x="400" y="0"/>
                  </a:moveTo>
                  <a:cubicBezTo>
                    <a:pt x="167" y="0"/>
                    <a:pt x="0" y="167"/>
                    <a:pt x="0" y="367"/>
                  </a:cubicBezTo>
                  <a:lnTo>
                    <a:pt x="0" y="63446"/>
                  </a:lnTo>
                  <a:lnTo>
                    <a:pt x="767" y="63479"/>
                  </a:lnTo>
                  <a:lnTo>
                    <a:pt x="767" y="367"/>
                  </a:lnTo>
                  <a:cubicBezTo>
                    <a:pt x="767" y="167"/>
                    <a:pt x="601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8"/>
            <p:cNvSpPr/>
            <p:nvPr/>
          </p:nvSpPr>
          <p:spPr>
            <a:xfrm>
              <a:off x="3616075" y="3028450"/>
              <a:ext cx="10050" cy="1581975"/>
            </a:xfrm>
            <a:custGeom>
              <a:avLst/>
              <a:gdLst/>
              <a:ahLst/>
              <a:cxnLst/>
              <a:rect l="l" t="t" r="r" b="b"/>
              <a:pathLst>
                <a:path w="402" h="63279" extrusionOk="0">
                  <a:moveTo>
                    <a:pt x="134" y="0"/>
                  </a:moveTo>
                  <a:cubicBezTo>
                    <a:pt x="34" y="34"/>
                    <a:pt x="1" y="134"/>
                    <a:pt x="1" y="200"/>
                  </a:cubicBezTo>
                  <a:lnTo>
                    <a:pt x="1" y="63279"/>
                  </a:lnTo>
                  <a:lnTo>
                    <a:pt x="401" y="63279"/>
                  </a:lnTo>
                  <a:lnTo>
                    <a:pt x="401" y="200"/>
                  </a:lnTo>
                  <a:cubicBezTo>
                    <a:pt x="401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8"/>
            <p:cNvSpPr/>
            <p:nvPr/>
          </p:nvSpPr>
          <p:spPr>
            <a:xfrm>
              <a:off x="3666950" y="3028450"/>
              <a:ext cx="10050" cy="1582825"/>
            </a:xfrm>
            <a:custGeom>
              <a:avLst/>
              <a:gdLst/>
              <a:ahLst/>
              <a:cxnLst/>
              <a:rect l="l" t="t" r="r" b="b"/>
              <a:pathLst>
                <a:path w="402" h="63313" extrusionOk="0">
                  <a:moveTo>
                    <a:pt x="201" y="0"/>
                  </a:moveTo>
                  <a:cubicBezTo>
                    <a:pt x="101" y="0"/>
                    <a:pt x="1" y="100"/>
                    <a:pt x="1" y="200"/>
                  </a:cubicBezTo>
                  <a:lnTo>
                    <a:pt x="1" y="63312"/>
                  </a:lnTo>
                  <a:lnTo>
                    <a:pt x="401" y="63312"/>
                  </a:lnTo>
                  <a:lnTo>
                    <a:pt x="401" y="200"/>
                  </a:lnTo>
                  <a:cubicBezTo>
                    <a:pt x="401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8"/>
            <p:cNvSpPr/>
            <p:nvPr/>
          </p:nvSpPr>
          <p:spPr>
            <a:xfrm>
              <a:off x="3360900" y="2983400"/>
              <a:ext cx="909000" cy="1631200"/>
            </a:xfrm>
            <a:custGeom>
              <a:avLst/>
              <a:gdLst/>
              <a:ahLst/>
              <a:cxnLst/>
              <a:rect l="l" t="t" r="r" b="b"/>
              <a:pathLst>
                <a:path w="36360" h="65248" fill="none" extrusionOk="0">
                  <a:moveTo>
                    <a:pt x="501" y="8707"/>
                  </a:moveTo>
                  <a:cubicBezTo>
                    <a:pt x="501" y="8707"/>
                    <a:pt x="1" y="19448"/>
                    <a:pt x="401" y="26587"/>
                  </a:cubicBezTo>
                  <a:cubicBezTo>
                    <a:pt x="835" y="33758"/>
                    <a:pt x="2035" y="64847"/>
                    <a:pt x="2035" y="64847"/>
                  </a:cubicBezTo>
                  <a:lnTo>
                    <a:pt x="16779" y="65248"/>
                  </a:lnTo>
                  <a:lnTo>
                    <a:pt x="17313" y="27821"/>
                  </a:lnTo>
                  <a:lnTo>
                    <a:pt x="19214" y="65114"/>
                  </a:lnTo>
                  <a:lnTo>
                    <a:pt x="36360" y="64981"/>
                  </a:lnTo>
                  <a:cubicBezTo>
                    <a:pt x="36360" y="64981"/>
                    <a:pt x="34892" y="34059"/>
                    <a:pt x="34892" y="25919"/>
                  </a:cubicBezTo>
                  <a:cubicBezTo>
                    <a:pt x="34892" y="17814"/>
                    <a:pt x="35960" y="13110"/>
                    <a:pt x="35826" y="9174"/>
                  </a:cubicBezTo>
                  <a:cubicBezTo>
                    <a:pt x="35693" y="5271"/>
                    <a:pt x="30389" y="2136"/>
                    <a:pt x="20949" y="1068"/>
                  </a:cubicBezTo>
                  <a:cubicBezTo>
                    <a:pt x="11509" y="1"/>
                    <a:pt x="3670" y="4037"/>
                    <a:pt x="2169" y="5638"/>
                  </a:cubicBezTo>
                  <a:cubicBezTo>
                    <a:pt x="701" y="7273"/>
                    <a:pt x="501" y="8707"/>
                    <a:pt x="501" y="8707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8"/>
            <p:cNvSpPr/>
            <p:nvPr/>
          </p:nvSpPr>
          <p:spPr>
            <a:xfrm>
              <a:off x="3732000" y="3077650"/>
              <a:ext cx="183500" cy="200175"/>
            </a:xfrm>
            <a:custGeom>
              <a:avLst/>
              <a:gdLst/>
              <a:ahLst/>
              <a:cxnLst/>
              <a:rect l="l" t="t" r="r" b="b"/>
              <a:pathLst>
                <a:path w="7340" h="8007" extrusionOk="0">
                  <a:moveTo>
                    <a:pt x="2169" y="0"/>
                  </a:moveTo>
                  <a:lnTo>
                    <a:pt x="2002" y="834"/>
                  </a:lnTo>
                  <a:cubicBezTo>
                    <a:pt x="2002" y="834"/>
                    <a:pt x="1" y="6171"/>
                    <a:pt x="334" y="7005"/>
                  </a:cubicBezTo>
                  <a:cubicBezTo>
                    <a:pt x="668" y="7839"/>
                    <a:pt x="2502" y="8006"/>
                    <a:pt x="2502" y="8006"/>
                  </a:cubicBezTo>
                  <a:lnTo>
                    <a:pt x="3170" y="1001"/>
                  </a:lnTo>
                  <a:cubicBezTo>
                    <a:pt x="3170" y="1001"/>
                    <a:pt x="4794" y="7175"/>
                    <a:pt x="5638" y="7175"/>
                  </a:cubicBezTo>
                  <a:cubicBezTo>
                    <a:pt x="5650" y="7175"/>
                    <a:pt x="5660" y="7174"/>
                    <a:pt x="5671" y="7172"/>
                  </a:cubicBezTo>
                  <a:cubicBezTo>
                    <a:pt x="6505" y="7005"/>
                    <a:pt x="7339" y="6505"/>
                    <a:pt x="7006" y="5171"/>
                  </a:cubicBezTo>
                  <a:cubicBezTo>
                    <a:pt x="6672" y="3836"/>
                    <a:pt x="2169" y="0"/>
                    <a:pt x="2169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8"/>
            <p:cNvSpPr/>
            <p:nvPr/>
          </p:nvSpPr>
          <p:spPr>
            <a:xfrm>
              <a:off x="2865550" y="1559900"/>
              <a:ext cx="1756275" cy="1716250"/>
            </a:xfrm>
            <a:custGeom>
              <a:avLst/>
              <a:gdLst/>
              <a:ahLst/>
              <a:cxnLst/>
              <a:rect l="l" t="t" r="r" b="b"/>
              <a:pathLst>
                <a:path w="70251" h="68650" extrusionOk="0">
                  <a:moveTo>
                    <a:pt x="39028" y="0"/>
                  </a:moveTo>
                  <a:cubicBezTo>
                    <a:pt x="39028" y="0"/>
                    <a:pt x="32057" y="4537"/>
                    <a:pt x="31823" y="5604"/>
                  </a:cubicBezTo>
                  <a:cubicBezTo>
                    <a:pt x="31556" y="6705"/>
                    <a:pt x="31990" y="10775"/>
                    <a:pt x="32457" y="12376"/>
                  </a:cubicBezTo>
                  <a:cubicBezTo>
                    <a:pt x="32891" y="14010"/>
                    <a:pt x="34625" y="16912"/>
                    <a:pt x="35326" y="17446"/>
                  </a:cubicBezTo>
                  <a:cubicBezTo>
                    <a:pt x="36060" y="17980"/>
                    <a:pt x="36793" y="21315"/>
                    <a:pt x="35793" y="22316"/>
                  </a:cubicBezTo>
                  <a:cubicBezTo>
                    <a:pt x="35236" y="22873"/>
                    <a:pt x="34627" y="23120"/>
                    <a:pt x="33897" y="23120"/>
                  </a:cubicBezTo>
                  <a:cubicBezTo>
                    <a:pt x="33316" y="23120"/>
                    <a:pt x="32659" y="22964"/>
                    <a:pt x="31890" y="22683"/>
                  </a:cubicBezTo>
                  <a:cubicBezTo>
                    <a:pt x="30277" y="22082"/>
                    <a:pt x="28813" y="21241"/>
                    <a:pt x="27585" y="21241"/>
                  </a:cubicBezTo>
                  <a:cubicBezTo>
                    <a:pt x="27519" y="21241"/>
                    <a:pt x="27452" y="21244"/>
                    <a:pt x="27387" y="21249"/>
                  </a:cubicBezTo>
                  <a:cubicBezTo>
                    <a:pt x="26119" y="21315"/>
                    <a:pt x="16279" y="23851"/>
                    <a:pt x="14444" y="24218"/>
                  </a:cubicBezTo>
                  <a:cubicBezTo>
                    <a:pt x="12643" y="24584"/>
                    <a:pt x="11309" y="24751"/>
                    <a:pt x="10942" y="24851"/>
                  </a:cubicBezTo>
                  <a:cubicBezTo>
                    <a:pt x="10906" y="24861"/>
                    <a:pt x="10857" y="24866"/>
                    <a:pt x="10799" y="24866"/>
                  </a:cubicBezTo>
                  <a:cubicBezTo>
                    <a:pt x="10356" y="24866"/>
                    <a:pt x="9345" y="24615"/>
                    <a:pt x="8824" y="24615"/>
                  </a:cubicBezTo>
                  <a:cubicBezTo>
                    <a:pt x="8716" y="24615"/>
                    <a:pt x="8630" y="24625"/>
                    <a:pt x="8573" y="24651"/>
                  </a:cubicBezTo>
                  <a:cubicBezTo>
                    <a:pt x="8540" y="24671"/>
                    <a:pt x="8505" y="24681"/>
                    <a:pt x="8470" y="24681"/>
                  </a:cubicBezTo>
                  <a:cubicBezTo>
                    <a:pt x="8156" y="24681"/>
                    <a:pt x="7744" y="23919"/>
                    <a:pt x="6605" y="23050"/>
                  </a:cubicBezTo>
                  <a:cubicBezTo>
                    <a:pt x="5338" y="22049"/>
                    <a:pt x="4437" y="21249"/>
                    <a:pt x="4437" y="21249"/>
                  </a:cubicBezTo>
                  <a:lnTo>
                    <a:pt x="1" y="25118"/>
                  </a:lnTo>
                  <a:lnTo>
                    <a:pt x="734" y="26553"/>
                  </a:lnTo>
                  <a:cubicBezTo>
                    <a:pt x="734" y="26553"/>
                    <a:pt x="534" y="29088"/>
                    <a:pt x="1368" y="30422"/>
                  </a:cubicBezTo>
                  <a:cubicBezTo>
                    <a:pt x="2169" y="31790"/>
                    <a:pt x="3603" y="32857"/>
                    <a:pt x="5071" y="35025"/>
                  </a:cubicBezTo>
                  <a:cubicBezTo>
                    <a:pt x="6505" y="37160"/>
                    <a:pt x="8040" y="40129"/>
                    <a:pt x="11008" y="40129"/>
                  </a:cubicBezTo>
                  <a:cubicBezTo>
                    <a:pt x="14011" y="40129"/>
                    <a:pt x="17780" y="36860"/>
                    <a:pt x="20415" y="35592"/>
                  </a:cubicBezTo>
                  <a:cubicBezTo>
                    <a:pt x="23050" y="34325"/>
                    <a:pt x="25385" y="33057"/>
                    <a:pt x="25385" y="33057"/>
                  </a:cubicBezTo>
                  <a:lnTo>
                    <a:pt x="25385" y="33057"/>
                  </a:lnTo>
                  <a:cubicBezTo>
                    <a:pt x="25385" y="33058"/>
                    <a:pt x="22750" y="49669"/>
                    <a:pt x="21216" y="52771"/>
                  </a:cubicBezTo>
                  <a:cubicBezTo>
                    <a:pt x="19648" y="55840"/>
                    <a:pt x="16245" y="59610"/>
                    <a:pt x="17046" y="61511"/>
                  </a:cubicBezTo>
                  <a:cubicBezTo>
                    <a:pt x="17847" y="63412"/>
                    <a:pt x="18947" y="65681"/>
                    <a:pt x="20282" y="65681"/>
                  </a:cubicBezTo>
                  <a:cubicBezTo>
                    <a:pt x="21649" y="65681"/>
                    <a:pt x="36293" y="61244"/>
                    <a:pt x="38995" y="61244"/>
                  </a:cubicBezTo>
                  <a:cubicBezTo>
                    <a:pt x="41697" y="61244"/>
                    <a:pt x="53872" y="66481"/>
                    <a:pt x="55240" y="67215"/>
                  </a:cubicBezTo>
                  <a:cubicBezTo>
                    <a:pt x="55240" y="67215"/>
                    <a:pt x="54973" y="68649"/>
                    <a:pt x="55807" y="68649"/>
                  </a:cubicBezTo>
                  <a:cubicBezTo>
                    <a:pt x="56608" y="68649"/>
                    <a:pt x="57875" y="67482"/>
                    <a:pt x="58409" y="65781"/>
                  </a:cubicBezTo>
                  <a:cubicBezTo>
                    <a:pt x="58943" y="64046"/>
                    <a:pt x="56441" y="59276"/>
                    <a:pt x="56141" y="56107"/>
                  </a:cubicBezTo>
                  <a:cubicBezTo>
                    <a:pt x="55874" y="52938"/>
                    <a:pt x="54440" y="41931"/>
                    <a:pt x="54439" y="41930"/>
                  </a:cubicBezTo>
                  <a:lnTo>
                    <a:pt x="54439" y="41930"/>
                  </a:lnTo>
                  <a:cubicBezTo>
                    <a:pt x="54440" y="41931"/>
                    <a:pt x="58409" y="52938"/>
                    <a:pt x="58943" y="54673"/>
                  </a:cubicBezTo>
                  <a:cubicBezTo>
                    <a:pt x="59436" y="56245"/>
                    <a:pt x="61724" y="58216"/>
                    <a:pt x="63859" y="58216"/>
                  </a:cubicBezTo>
                  <a:cubicBezTo>
                    <a:pt x="64034" y="58216"/>
                    <a:pt x="64208" y="58203"/>
                    <a:pt x="64380" y="58175"/>
                  </a:cubicBezTo>
                  <a:cubicBezTo>
                    <a:pt x="66648" y="57842"/>
                    <a:pt x="70251" y="55840"/>
                    <a:pt x="69250" y="50870"/>
                  </a:cubicBezTo>
                  <a:cubicBezTo>
                    <a:pt x="68249" y="45900"/>
                    <a:pt x="63513" y="38661"/>
                    <a:pt x="62145" y="35859"/>
                  </a:cubicBezTo>
                  <a:cubicBezTo>
                    <a:pt x="60777" y="33057"/>
                    <a:pt x="57975" y="27120"/>
                    <a:pt x="55907" y="25018"/>
                  </a:cubicBezTo>
                  <a:cubicBezTo>
                    <a:pt x="54021" y="23132"/>
                    <a:pt x="52413" y="23049"/>
                    <a:pt x="50020" y="23049"/>
                  </a:cubicBezTo>
                  <a:cubicBezTo>
                    <a:pt x="49789" y="23049"/>
                    <a:pt x="49550" y="23050"/>
                    <a:pt x="49302" y="23050"/>
                  </a:cubicBezTo>
                  <a:cubicBezTo>
                    <a:pt x="46500" y="23050"/>
                    <a:pt x="43899" y="22683"/>
                    <a:pt x="43632" y="21782"/>
                  </a:cubicBezTo>
                  <a:cubicBezTo>
                    <a:pt x="43365" y="20915"/>
                    <a:pt x="43432" y="16545"/>
                    <a:pt x="43432" y="16545"/>
                  </a:cubicBezTo>
                  <a:lnTo>
                    <a:pt x="45333" y="12676"/>
                  </a:lnTo>
                  <a:cubicBezTo>
                    <a:pt x="45333" y="12676"/>
                    <a:pt x="45588" y="12763"/>
                    <a:pt x="45911" y="12763"/>
                  </a:cubicBezTo>
                  <a:cubicBezTo>
                    <a:pt x="46308" y="12763"/>
                    <a:pt x="46810" y="12631"/>
                    <a:pt x="47067" y="12042"/>
                  </a:cubicBezTo>
                  <a:cubicBezTo>
                    <a:pt x="47334" y="11242"/>
                    <a:pt x="47501" y="10441"/>
                    <a:pt x="47501" y="9607"/>
                  </a:cubicBezTo>
                  <a:cubicBezTo>
                    <a:pt x="47501" y="9607"/>
                    <a:pt x="46067" y="8873"/>
                    <a:pt x="42631" y="5537"/>
                  </a:cubicBezTo>
                  <a:cubicBezTo>
                    <a:pt x="39195" y="2202"/>
                    <a:pt x="39028" y="0"/>
                    <a:pt x="39028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8"/>
            <p:cNvSpPr/>
            <p:nvPr/>
          </p:nvSpPr>
          <p:spPr>
            <a:xfrm>
              <a:off x="3748675" y="1984375"/>
              <a:ext cx="148475" cy="78400"/>
            </a:xfrm>
            <a:custGeom>
              <a:avLst/>
              <a:gdLst/>
              <a:ahLst/>
              <a:cxnLst/>
              <a:rect l="l" t="t" r="r" b="b"/>
              <a:pathLst>
                <a:path w="5939" h="3136" extrusionOk="0">
                  <a:moveTo>
                    <a:pt x="5938" y="0"/>
                  </a:moveTo>
                  <a:cubicBezTo>
                    <a:pt x="5138" y="500"/>
                    <a:pt x="4270" y="967"/>
                    <a:pt x="3437" y="1368"/>
                  </a:cubicBezTo>
                  <a:cubicBezTo>
                    <a:pt x="3106" y="1520"/>
                    <a:pt x="2777" y="1582"/>
                    <a:pt x="2461" y="1582"/>
                  </a:cubicBezTo>
                  <a:cubicBezTo>
                    <a:pt x="1116" y="1582"/>
                    <a:pt x="1" y="467"/>
                    <a:pt x="1" y="467"/>
                  </a:cubicBezTo>
                  <a:lnTo>
                    <a:pt x="1" y="467"/>
                  </a:lnTo>
                  <a:lnTo>
                    <a:pt x="901" y="3136"/>
                  </a:lnTo>
                  <a:cubicBezTo>
                    <a:pt x="4070" y="3136"/>
                    <a:pt x="5938" y="0"/>
                    <a:pt x="5938" y="0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8"/>
            <p:cNvSpPr/>
            <p:nvPr/>
          </p:nvSpPr>
          <p:spPr>
            <a:xfrm>
              <a:off x="3746175" y="1775050"/>
              <a:ext cx="58400" cy="66725"/>
            </a:xfrm>
            <a:custGeom>
              <a:avLst/>
              <a:gdLst/>
              <a:ahLst/>
              <a:cxnLst/>
              <a:rect l="l" t="t" r="r" b="b"/>
              <a:pathLst>
                <a:path w="2336" h="2669" fill="none" extrusionOk="0">
                  <a:moveTo>
                    <a:pt x="1535" y="0"/>
                  </a:moveTo>
                  <a:cubicBezTo>
                    <a:pt x="1368" y="501"/>
                    <a:pt x="1068" y="968"/>
                    <a:pt x="634" y="1268"/>
                  </a:cubicBezTo>
                  <a:cubicBezTo>
                    <a:pt x="1" y="1635"/>
                    <a:pt x="634" y="2502"/>
                    <a:pt x="1268" y="2636"/>
                  </a:cubicBezTo>
                  <a:cubicBezTo>
                    <a:pt x="1635" y="2669"/>
                    <a:pt x="2002" y="2602"/>
                    <a:pt x="2336" y="243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8"/>
            <p:cNvSpPr/>
            <p:nvPr/>
          </p:nvSpPr>
          <p:spPr>
            <a:xfrm>
              <a:off x="3772875" y="1862600"/>
              <a:ext cx="83400" cy="39225"/>
            </a:xfrm>
            <a:custGeom>
              <a:avLst/>
              <a:gdLst/>
              <a:ahLst/>
              <a:cxnLst/>
              <a:rect l="l" t="t" r="r" b="b"/>
              <a:pathLst>
                <a:path w="3336" h="1569" fill="none" extrusionOk="0">
                  <a:moveTo>
                    <a:pt x="0" y="835"/>
                  </a:moveTo>
                  <a:cubicBezTo>
                    <a:pt x="0" y="835"/>
                    <a:pt x="1535" y="1569"/>
                    <a:pt x="3336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8"/>
            <p:cNvSpPr/>
            <p:nvPr/>
          </p:nvSpPr>
          <p:spPr>
            <a:xfrm>
              <a:off x="3724500" y="1732525"/>
              <a:ext cx="22550" cy="44225"/>
            </a:xfrm>
            <a:custGeom>
              <a:avLst/>
              <a:gdLst/>
              <a:ahLst/>
              <a:cxnLst/>
              <a:rect l="l" t="t" r="r" b="b"/>
              <a:pathLst>
                <a:path w="902" h="1769" extrusionOk="0">
                  <a:moveTo>
                    <a:pt x="434" y="0"/>
                  </a:moveTo>
                  <a:cubicBezTo>
                    <a:pt x="201" y="0"/>
                    <a:pt x="0" y="434"/>
                    <a:pt x="0" y="901"/>
                  </a:cubicBezTo>
                  <a:cubicBezTo>
                    <a:pt x="0" y="1368"/>
                    <a:pt x="201" y="1768"/>
                    <a:pt x="434" y="1768"/>
                  </a:cubicBezTo>
                  <a:cubicBezTo>
                    <a:pt x="701" y="1768"/>
                    <a:pt x="901" y="1368"/>
                    <a:pt x="901" y="901"/>
                  </a:cubicBezTo>
                  <a:cubicBezTo>
                    <a:pt x="901" y="400"/>
                    <a:pt x="701" y="0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8"/>
            <p:cNvSpPr/>
            <p:nvPr/>
          </p:nvSpPr>
          <p:spPr>
            <a:xfrm>
              <a:off x="3846250" y="1732525"/>
              <a:ext cx="22550" cy="44225"/>
            </a:xfrm>
            <a:custGeom>
              <a:avLst/>
              <a:gdLst/>
              <a:ahLst/>
              <a:cxnLst/>
              <a:rect l="l" t="t" r="r" b="b"/>
              <a:pathLst>
                <a:path w="902" h="1769" extrusionOk="0">
                  <a:moveTo>
                    <a:pt x="434" y="0"/>
                  </a:moveTo>
                  <a:cubicBezTo>
                    <a:pt x="201" y="0"/>
                    <a:pt x="1" y="434"/>
                    <a:pt x="1" y="901"/>
                  </a:cubicBezTo>
                  <a:cubicBezTo>
                    <a:pt x="1" y="1368"/>
                    <a:pt x="201" y="1768"/>
                    <a:pt x="434" y="1768"/>
                  </a:cubicBezTo>
                  <a:cubicBezTo>
                    <a:pt x="701" y="1768"/>
                    <a:pt x="901" y="1368"/>
                    <a:pt x="901" y="901"/>
                  </a:cubicBezTo>
                  <a:cubicBezTo>
                    <a:pt x="901" y="400"/>
                    <a:pt x="701" y="0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8"/>
            <p:cNvSpPr/>
            <p:nvPr/>
          </p:nvSpPr>
          <p:spPr>
            <a:xfrm>
              <a:off x="3643600" y="1716675"/>
              <a:ext cx="130950" cy="70075"/>
            </a:xfrm>
            <a:custGeom>
              <a:avLst/>
              <a:gdLst/>
              <a:ahLst/>
              <a:cxnLst/>
              <a:rect l="l" t="t" r="r" b="b"/>
              <a:pathLst>
                <a:path w="5238" h="2803" fill="none" extrusionOk="0">
                  <a:moveTo>
                    <a:pt x="4404" y="2802"/>
                  </a:moveTo>
                  <a:lnTo>
                    <a:pt x="868" y="2802"/>
                  </a:lnTo>
                  <a:cubicBezTo>
                    <a:pt x="668" y="2802"/>
                    <a:pt x="501" y="2636"/>
                    <a:pt x="468" y="2435"/>
                  </a:cubicBezTo>
                  <a:lnTo>
                    <a:pt x="67" y="534"/>
                  </a:lnTo>
                  <a:cubicBezTo>
                    <a:pt x="1" y="267"/>
                    <a:pt x="201" y="0"/>
                    <a:pt x="468" y="0"/>
                  </a:cubicBezTo>
                  <a:lnTo>
                    <a:pt x="4737" y="0"/>
                  </a:lnTo>
                  <a:cubicBezTo>
                    <a:pt x="5004" y="0"/>
                    <a:pt x="5238" y="267"/>
                    <a:pt x="5171" y="501"/>
                  </a:cubicBezTo>
                  <a:lnTo>
                    <a:pt x="4804" y="2435"/>
                  </a:lnTo>
                  <a:cubicBezTo>
                    <a:pt x="4771" y="2636"/>
                    <a:pt x="4604" y="2802"/>
                    <a:pt x="4404" y="2802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8"/>
            <p:cNvSpPr/>
            <p:nvPr/>
          </p:nvSpPr>
          <p:spPr>
            <a:xfrm>
              <a:off x="3807050" y="1716675"/>
              <a:ext cx="145125" cy="70075"/>
            </a:xfrm>
            <a:custGeom>
              <a:avLst/>
              <a:gdLst/>
              <a:ahLst/>
              <a:cxnLst/>
              <a:rect l="l" t="t" r="r" b="b"/>
              <a:pathLst>
                <a:path w="5805" h="2803" fill="none" extrusionOk="0">
                  <a:moveTo>
                    <a:pt x="4871" y="2802"/>
                  </a:moveTo>
                  <a:lnTo>
                    <a:pt x="935" y="2802"/>
                  </a:lnTo>
                  <a:cubicBezTo>
                    <a:pt x="735" y="2802"/>
                    <a:pt x="534" y="2669"/>
                    <a:pt x="468" y="2435"/>
                  </a:cubicBezTo>
                  <a:lnTo>
                    <a:pt x="67" y="534"/>
                  </a:lnTo>
                  <a:cubicBezTo>
                    <a:pt x="1" y="234"/>
                    <a:pt x="234" y="0"/>
                    <a:pt x="534" y="0"/>
                  </a:cubicBezTo>
                  <a:lnTo>
                    <a:pt x="5271" y="0"/>
                  </a:lnTo>
                  <a:cubicBezTo>
                    <a:pt x="5571" y="0"/>
                    <a:pt x="5805" y="234"/>
                    <a:pt x="5772" y="501"/>
                  </a:cubicBezTo>
                  <a:lnTo>
                    <a:pt x="5371" y="2435"/>
                  </a:lnTo>
                  <a:cubicBezTo>
                    <a:pt x="5305" y="2669"/>
                    <a:pt x="5104" y="2802"/>
                    <a:pt x="4871" y="2802"/>
                  </a:cubicBezTo>
                  <a:close/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8"/>
            <p:cNvSpPr/>
            <p:nvPr/>
          </p:nvSpPr>
          <p:spPr>
            <a:xfrm>
              <a:off x="3767025" y="1718350"/>
              <a:ext cx="52575" cy="25"/>
            </a:xfrm>
            <a:custGeom>
              <a:avLst/>
              <a:gdLst/>
              <a:ahLst/>
              <a:cxnLst/>
              <a:rect l="l" t="t" r="r" b="b"/>
              <a:pathLst>
                <a:path w="2103" h="1" fill="none" extrusionOk="0">
                  <a:moveTo>
                    <a:pt x="1" y="0"/>
                  </a:moveTo>
                  <a:lnTo>
                    <a:pt x="2102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8"/>
            <p:cNvSpPr/>
            <p:nvPr/>
          </p:nvSpPr>
          <p:spPr>
            <a:xfrm>
              <a:off x="3772025" y="1741700"/>
              <a:ext cx="36725" cy="25"/>
            </a:xfrm>
            <a:custGeom>
              <a:avLst/>
              <a:gdLst/>
              <a:ahLst/>
              <a:cxnLst/>
              <a:rect l="l" t="t" r="r" b="b"/>
              <a:pathLst>
                <a:path w="1469" h="1" fill="none" extrusionOk="0">
                  <a:moveTo>
                    <a:pt x="1" y="0"/>
                  </a:moveTo>
                  <a:lnTo>
                    <a:pt x="1468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8"/>
            <p:cNvSpPr/>
            <p:nvPr/>
          </p:nvSpPr>
          <p:spPr>
            <a:xfrm>
              <a:off x="3708650" y="1679975"/>
              <a:ext cx="56725" cy="24200"/>
            </a:xfrm>
            <a:custGeom>
              <a:avLst/>
              <a:gdLst/>
              <a:ahLst/>
              <a:cxnLst/>
              <a:rect l="l" t="t" r="r" b="b"/>
              <a:pathLst>
                <a:path w="2269" h="968" fill="none" extrusionOk="0">
                  <a:moveTo>
                    <a:pt x="1" y="968"/>
                  </a:moveTo>
                  <a:cubicBezTo>
                    <a:pt x="501" y="201"/>
                    <a:pt x="1535" y="1"/>
                    <a:pt x="2269" y="534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8"/>
            <p:cNvSpPr/>
            <p:nvPr/>
          </p:nvSpPr>
          <p:spPr>
            <a:xfrm>
              <a:off x="3821225" y="1664125"/>
              <a:ext cx="70075" cy="32550"/>
            </a:xfrm>
            <a:custGeom>
              <a:avLst/>
              <a:gdLst/>
              <a:ahLst/>
              <a:cxnLst/>
              <a:rect l="l" t="t" r="r" b="b"/>
              <a:pathLst>
                <a:path w="2803" h="1302" fill="none" extrusionOk="0">
                  <a:moveTo>
                    <a:pt x="1" y="1168"/>
                  </a:moveTo>
                  <a:cubicBezTo>
                    <a:pt x="1" y="1168"/>
                    <a:pt x="1102" y="1"/>
                    <a:pt x="2803" y="1302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8"/>
            <p:cNvSpPr/>
            <p:nvPr/>
          </p:nvSpPr>
          <p:spPr>
            <a:xfrm>
              <a:off x="2865550" y="2057750"/>
              <a:ext cx="1756275" cy="1218400"/>
            </a:xfrm>
            <a:custGeom>
              <a:avLst/>
              <a:gdLst/>
              <a:ahLst/>
              <a:cxnLst/>
              <a:rect l="l" t="t" r="r" b="b"/>
              <a:pathLst>
                <a:path w="70251" h="48736" extrusionOk="0">
                  <a:moveTo>
                    <a:pt x="43465" y="0"/>
                  </a:moveTo>
                  <a:cubicBezTo>
                    <a:pt x="42123" y="322"/>
                    <a:pt x="40749" y="482"/>
                    <a:pt x="39373" y="482"/>
                  </a:cubicBezTo>
                  <a:cubicBezTo>
                    <a:pt x="38320" y="482"/>
                    <a:pt x="37267" y="388"/>
                    <a:pt x="36226" y="201"/>
                  </a:cubicBezTo>
                  <a:lnTo>
                    <a:pt x="36226" y="201"/>
                  </a:lnTo>
                  <a:cubicBezTo>
                    <a:pt x="36293" y="1101"/>
                    <a:pt x="36193" y="1969"/>
                    <a:pt x="35759" y="2402"/>
                  </a:cubicBezTo>
                  <a:cubicBezTo>
                    <a:pt x="35202" y="2959"/>
                    <a:pt x="34593" y="3206"/>
                    <a:pt x="33869" y="3206"/>
                  </a:cubicBezTo>
                  <a:cubicBezTo>
                    <a:pt x="33293" y="3206"/>
                    <a:pt x="32644" y="3050"/>
                    <a:pt x="31890" y="2769"/>
                  </a:cubicBezTo>
                  <a:cubicBezTo>
                    <a:pt x="30245" y="2168"/>
                    <a:pt x="28780" y="1327"/>
                    <a:pt x="27552" y="1327"/>
                  </a:cubicBezTo>
                  <a:cubicBezTo>
                    <a:pt x="27485" y="1327"/>
                    <a:pt x="27419" y="1330"/>
                    <a:pt x="27353" y="1335"/>
                  </a:cubicBezTo>
                  <a:cubicBezTo>
                    <a:pt x="26119" y="1435"/>
                    <a:pt x="16245" y="3937"/>
                    <a:pt x="14444" y="4304"/>
                  </a:cubicBezTo>
                  <a:cubicBezTo>
                    <a:pt x="12610" y="4670"/>
                    <a:pt x="11275" y="4837"/>
                    <a:pt x="10908" y="4937"/>
                  </a:cubicBezTo>
                  <a:cubicBezTo>
                    <a:pt x="10875" y="4947"/>
                    <a:pt x="10830" y="4952"/>
                    <a:pt x="10774" y="4952"/>
                  </a:cubicBezTo>
                  <a:cubicBezTo>
                    <a:pt x="10366" y="4952"/>
                    <a:pt x="9413" y="4720"/>
                    <a:pt x="8880" y="4720"/>
                  </a:cubicBezTo>
                  <a:cubicBezTo>
                    <a:pt x="8746" y="4720"/>
                    <a:pt x="8639" y="4735"/>
                    <a:pt x="8573" y="4771"/>
                  </a:cubicBezTo>
                  <a:cubicBezTo>
                    <a:pt x="8541" y="4785"/>
                    <a:pt x="8508" y="4793"/>
                    <a:pt x="8474" y="4793"/>
                  </a:cubicBezTo>
                  <a:cubicBezTo>
                    <a:pt x="8134" y="4793"/>
                    <a:pt x="7726" y="4047"/>
                    <a:pt x="6572" y="3136"/>
                  </a:cubicBezTo>
                  <a:cubicBezTo>
                    <a:pt x="5338" y="2135"/>
                    <a:pt x="4404" y="1335"/>
                    <a:pt x="4404" y="1335"/>
                  </a:cubicBezTo>
                  <a:lnTo>
                    <a:pt x="1" y="5204"/>
                  </a:lnTo>
                  <a:lnTo>
                    <a:pt x="734" y="6639"/>
                  </a:lnTo>
                  <a:cubicBezTo>
                    <a:pt x="734" y="6639"/>
                    <a:pt x="534" y="9174"/>
                    <a:pt x="1368" y="10508"/>
                  </a:cubicBezTo>
                  <a:cubicBezTo>
                    <a:pt x="2169" y="11876"/>
                    <a:pt x="3603" y="12943"/>
                    <a:pt x="5071" y="15111"/>
                  </a:cubicBezTo>
                  <a:cubicBezTo>
                    <a:pt x="6505" y="17246"/>
                    <a:pt x="8040" y="20215"/>
                    <a:pt x="11008" y="20215"/>
                  </a:cubicBezTo>
                  <a:cubicBezTo>
                    <a:pt x="14011" y="20215"/>
                    <a:pt x="17780" y="16946"/>
                    <a:pt x="20415" y="15678"/>
                  </a:cubicBezTo>
                  <a:cubicBezTo>
                    <a:pt x="23050" y="14411"/>
                    <a:pt x="25385" y="13143"/>
                    <a:pt x="25385" y="13143"/>
                  </a:cubicBezTo>
                  <a:lnTo>
                    <a:pt x="25385" y="13143"/>
                  </a:lnTo>
                  <a:cubicBezTo>
                    <a:pt x="25385" y="13144"/>
                    <a:pt x="22750" y="29755"/>
                    <a:pt x="21216" y="32857"/>
                  </a:cubicBezTo>
                  <a:cubicBezTo>
                    <a:pt x="19648" y="35926"/>
                    <a:pt x="16245" y="39696"/>
                    <a:pt x="17046" y="41597"/>
                  </a:cubicBezTo>
                  <a:cubicBezTo>
                    <a:pt x="17847" y="43498"/>
                    <a:pt x="18947" y="45767"/>
                    <a:pt x="20282" y="45767"/>
                  </a:cubicBezTo>
                  <a:cubicBezTo>
                    <a:pt x="21649" y="45767"/>
                    <a:pt x="36293" y="41330"/>
                    <a:pt x="38995" y="41330"/>
                  </a:cubicBezTo>
                  <a:cubicBezTo>
                    <a:pt x="41697" y="41330"/>
                    <a:pt x="53872" y="46567"/>
                    <a:pt x="55240" y="47301"/>
                  </a:cubicBezTo>
                  <a:cubicBezTo>
                    <a:pt x="55240" y="47301"/>
                    <a:pt x="54973" y="48735"/>
                    <a:pt x="55807" y="48735"/>
                  </a:cubicBezTo>
                  <a:cubicBezTo>
                    <a:pt x="56608" y="48735"/>
                    <a:pt x="57875" y="47568"/>
                    <a:pt x="58409" y="45867"/>
                  </a:cubicBezTo>
                  <a:cubicBezTo>
                    <a:pt x="58943" y="44132"/>
                    <a:pt x="56441" y="39362"/>
                    <a:pt x="56141" y="36193"/>
                  </a:cubicBezTo>
                  <a:cubicBezTo>
                    <a:pt x="55874" y="33024"/>
                    <a:pt x="54440" y="22017"/>
                    <a:pt x="54439" y="22016"/>
                  </a:cubicBezTo>
                  <a:lnTo>
                    <a:pt x="54439" y="22016"/>
                  </a:lnTo>
                  <a:cubicBezTo>
                    <a:pt x="54440" y="22017"/>
                    <a:pt x="58409" y="33024"/>
                    <a:pt x="58943" y="34759"/>
                  </a:cubicBezTo>
                  <a:cubicBezTo>
                    <a:pt x="59436" y="36331"/>
                    <a:pt x="61724" y="38302"/>
                    <a:pt x="63859" y="38302"/>
                  </a:cubicBezTo>
                  <a:cubicBezTo>
                    <a:pt x="64034" y="38302"/>
                    <a:pt x="64208" y="38289"/>
                    <a:pt x="64380" y="38261"/>
                  </a:cubicBezTo>
                  <a:cubicBezTo>
                    <a:pt x="66648" y="37928"/>
                    <a:pt x="70251" y="35926"/>
                    <a:pt x="69250" y="30956"/>
                  </a:cubicBezTo>
                  <a:cubicBezTo>
                    <a:pt x="68249" y="25986"/>
                    <a:pt x="63513" y="18747"/>
                    <a:pt x="62145" y="15945"/>
                  </a:cubicBezTo>
                  <a:cubicBezTo>
                    <a:pt x="60777" y="13143"/>
                    <a:pt x="57975" y="7206"/>
                    <a:pt x="55907" y="5104"/>
                  </a:cubicBezTo>
                  <a:cubicBezTo>
                    <a:pt x="54021" y="3218"/>
                    <a:pt x="52413" y="3135"/>
                    <a:pt x="50020" y="3135"/>
                  </a:cubicBezTo>
                  <a:cubicBezTo>
                    <a:pt x="49789" y="3135"/>
                    <a:pt x="49550" y="3136"/>
                    <a:pt x="49302" y="3136"/>
                  </a:cubicBezTo>
                  <a:cubicBezTo>
                    <a:pt x="46500" y="3136"/>
                    <a:pt x="43899" y="2769"/>
                    <a:pt x="43632" y="1868"/>
                  </a:cubicBezTo>
                  <a:cubicBezTo>
                    <a:pt x="43498" y="1268"/>
                    <a:pt x="43465" y="634"/>
                    <a:pt x="43465" y="0"/>
                  </a:cubicBezTo>
                  <a:close/>
                </a:path>
              </a:pathLst>
            </a:custGeom>
            <a:solidFill>
              <a:schemeClr val="accent2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8"/>
            <p:cNvSpPr/>
            <p:nvPr/>
          </p:nvSpPr>
          <p:spPr>
            <a:xfrm>
              <a:off x="4163975" y="2332100"/>
              <a:ext cx="55075" cy="240200"/>
            </a:xfrm>
            <a:custGeom>
              <a:avLst/>
              <a:gdLst/>
              <a:ahLst/>
              <a:cxnLst/>
              <a:rect l="l" t="t" r="r" b="b"/>
              <a:pathLst>
                <a:path w="2203" h="9608" fill="none" extrusionOk="0">
                  <a:moveTo>
                    <a:pt x="2202" y="9608"/>
                  </a:moveTo>
                  <a:lnTo>
                    <a:pt x="1" y="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8"/>
            <p:cNvSpPr/>
            <p:nvPr/>
          </p:nvSpPr>
          <p:spPr>
            <a:xfrm>
              <a:off x="3130750" y="2197025"/>
              <a:ext cx="25025" cy="175150"/>
            </a:xfrm>
            <a:custGeom>
              <a:avLst/>
              <a:gdLst/>
              <a:ahLst/>
              <a:cxnLst/>
              <a:rect l="l" t="t" r="r" b="b"/>
              <a:pathLst>
                <a:path w="1001" h="7006" fill="none" extrusionOk="0">
                  <a:moveTo>
                    <a:pt x="0" y="0"/>
                  </a:moveTo>
                  <a:cubicBezTo>
                    <a:pt x="0" y="0"/>
                    <a:pt x="1001" y="2502"/>
                    <a:pt x="834" y="7005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8"/>
            <p:cNvSpPr/>
            <p:nvPr/>
          </p:nvSpPr>
          <p:spPr>
            <a:xfrm>
              <a:off x="3098225" y="2188675"/>
              <a:ext cx="25025" cy="175150"/>
            </a:xfrm>
            <a:custGeom>
              <a:avLst/>
              <a:gdLst/>
              <a:ahLst/>
              <a:cxnLst/>
              <a:rect l="l" t="t" r="r" b="b"/>
              <a:pathLst>
                <a:path w="1001" h="7006" fill="none" extrusionOk="0">
                  <a:moveTo>
                    <a:pt x="0" y="1"/>
                  </a:moveTo>
                  <a:cubicBezTo>
                    <a:pt x="0" y="1"/>
                    <a:pt x="1001" y="4003"/>
                    <a:pt x="334" y="7006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8"/>
            <p:cNvSpPr/>
            <p:nvPr/>
          </p:nvSpPr>
          <p:spPr>
            <a:xfrm>
              <a:off x="4386625" y="2714875"/>
              <a:ext cx="141800" cy="50075"/>
            </a:xfrm>
            <a:custGeom>
              <a:avLst/>
              <a:gdLst/>
              <a:ahLst/>
              <a:cxnLst/>
              <a:rect l="l" t="t" r="r" b="b"/>
              <a:pathLst>
                <a:path w="5672" h="2003" fill="none" extrusionOk="0">
                  <a:moveTo>
                    <a:pt x="1" y="2002"/>
                  </a:moveTo>
                  <a:cubicBezTo>
                    <a:pt x="1" y="2002"/>
                    <a:pt x="2503" y="1"/>
                    <a:pt x="5672" y="2002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8"/>
            <p:cNvSpPr/>
            <p:nvPr/>
          </p:nvSpPr>
          <p:spPr>
            <a:xfrm>
              <a:off x="3430950" y="2255400"/>
              <a:ext cx="69250" cy="130950"/>
            </a:xfrm>
            <a:custGeom>
              <a:avLst/>
              <a:gdLst/>
              <a:ahLst/>
              <a:cxnLst/>
              <a:rect l="l" t="t" r="r" b="b"/>
              <a:pathLst>
                <a:path w="2770" h="5238" fill="none" extrusionOk="0">
                  <a:moveTo>
                    <a:pt x="2002" y="0"/>
                  </a:moveTo>
                  <a:lnTo>
                    <a:pt x="2769" y="5237"/>
                  </a:lnTo>
                  <a:lnTo>
                    <a:pt x="1" y="334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8"/>
            <p:cNvSpPr/>
            <p:nvPr/>
          </p:nvSpPr>
          <p:spPr>
            <a:xfrm>
              <a:off x="3614425" y="3056800"/>
              <a:ext cx="192650" cy="25050"/>
            </a:xfrm>
            <a:custGeom>
              <a:avLst/>
              <a:gdLst/>
              <a:ahLst/>
              <a:cxnLst/>
              <a:rect l="l" t="t" r="r" b="b"/>
              <a:pathLst>
                <a:path w="7706" h="1002" fill="none" extrusionOk="0">
                  <a:moveTo>
                    <a:pt x="7706" y="1001"/>
                  </a:moveTo>
                  <a:cubicBezTo>
                    <a:pt x="7706" y="1001"/>
                    <a:pt x="834" y="0"/>
                    <a:pt x="0" y="167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8"/>
            <p:cNvSpPr/>
            <p:nvPr/>
          </p:nvSpPr>
          <p:spPr>
            <a:xfrm>
              <a:off x="4284075" y="2769925"/>
              <a:ext cx="243525" cy="189175"/>
            </a:xfrm>
            <a:custGeom>
              <a:avLst/>
              <a:gdLst/>
              <a:ahLst/>
              <a:cxnLst/>
              <a:rect l="l" t="t" r="r" b="b"/>
              <a:pathLst>
                <a:path w="9741" h="7567" extrusionOk="0">
                  <a:moveTo>
                    <a:pt x="2168" y="0"/>
                  </a:moveTo>
                  <a:lnTo>
                    <a:pt x="0" y="3136"/>
                  </a:lnTo>
                  <a:cubicBezTo>
                    <a:pt x="0" y="3136"/>
                    <a:pt x="3069" y="6272"/>
                    <a:pt x="4703" y="6905"/>
                  </a:cubicBezTo>
                  <a:cubicBezTo>
                    <a:pt x="5576" y="7251"/>
                    <a:pt x="6349" y="7566"/>
                    <a:pt x="7045" y="7566"/>
                  </a:cubicBezTo>
                  <a:cubicBezTo>
                    <a:pt x="7626" y="7566"/>
                    <a:pt x="8154" y="7346"/>
                    <a:pt x="8640" y="6739"/>
                  </a:cubicBezTo>
                  <a:cubicBezTo>
                    <a:pt x="9740" y="5371"/>
                    <a:pt x="9640" y="1502"/>
                    <a:pt x="8640" y="1168"/>
                  </a:cubicBezTo>
                  <a:cubicBezTo>
                    <a:pt x="7672" y="801"/>
                    <a:pt x="2168" y="0"/>
                    <a:pt x="2168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8"/>
            <p:cNvSpPr/>
            <p:nvPr/>
          </p:nvSpPr>
          <p:spPr>
            <a:xfrm>
              <a:off x="4266550" y="2674850"/>
              <a:ext cx="85075" cy="87600"/>
            </a:xfrm>
            <a:custGeom>
              <a:avLst/>
              <a:gdLst/>
              <a:ahLst/>
              <a:cxnLst/>
              <a:rect l="l" t="t" r="r" b="b"/>
              <a:pathLst>
                <a:path w="3403" h="3504" extrusionOk="0">
                  <a:moveTo>
                    <a:pt x="434" y="1"/>
                  </a:moveTo>
                  <a:lnTo>
                    <a:pt x="1" y="2002"/>
                  </a:lnTo>
                  <a:lnTo>
                    <a:pt x="1068" y="3503"/>
                  </a:lnTo>
                  <a:lnTo>
                    <a:pt x="3403" y="2803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8"/>
            <p:cNvSpPr/>
            <p:nvPr/>
          </p:nvSpPr>
          <p:spPr>
            <a:xfrm>
              <a:off x="3967175" y="2557200"/>
              <a:ext cx="364450" cy="376200"/>
            </a:xfrm>
            <a:custGeom>
              <a:avLst/>
              <a:gdLst/>
              <a:ahLst/>
              <a:cxnLst/>
              <a:rect l="l" t="t" r="r" b="b"/>
              <a:pathLst>
                <a:path w="14578" h="15048" extrusionOk="0">
                  <a:moveTo>
                    <a:pt x="4700" y="1"/>
                  </a:moveTo>
                  <a:cubicBezTo>
                    <a:pt x="4260" y="1"/>
                    <a:pt x="3863" y="294"/>
                    <a:pt x="3736" y="737"/>
                  </a:cubicBezTo>
                  <a:lnTo>
                    <a:pt x="100" y="14380"/>
                  </a:lnTo>
                  <a:cubicBezTo>
                    <a:pt x="0" y="14714"/>
                    <a:pt x="267" y="15048"/>
                    <a:pt x="634" y="15048"/>
                  </a:cubicBezTo>
                  <a:lnTo>
                    <a:pt x="9941" y="14981"/>
                  </a:lnTo>
                  <a:cubicBezTo>
                    <a:pt x="10174" y="14981"/>
                    <a:pt x="10408" y="14814"/>
                    <a:pt x="10474" y="14581"/>
                  </a:cubicBezTo>
                  <a:lnTo>
                    <a:pt x="14377" y="1671"/>
                  </a:lnTo>
                  <a:cubicBezTo>
                    <a:pt x="14577" y="1037"/>
                    <a:pt x="14110" y="370"/>
                    <a:pt x="13443" y="337"/>
                  </a:cubicBezTo>
                  <a:lnTo>
                    <a:pt x="4770" y="3"/>
                  </a:lnTo>
                  <a:cubicBezTo>
                    <a:pt x="4747" y="2"/>
                    <a:pt x="4723" y="1"/>
                    <a:pt x="470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8"/>
            <p:cNvSpPr/>
            <p:nvPr/>
          </p:nvSpPr>
          <p:spPr>
            <a:xfrm>
              <a:off x="4125625" y="2738750"/>
              <a:ext cx="232675" cy="159950"/>
            </a:xfrm>
            <a:custGeom>
              <a:avLst/>
              <a:gdLst/>
              <a:ahLst/>
              <a:cxnLst/>
              <a:rect l="l" t="t" r="r" b="b"/>
              <a:pathLst>
                <a:path w="9307" h="6398" extrusionOk="0">
                  <a:moveTo>
                    <a:pt x="8326" y="1"/>
                  </a:moveTo>
                  <a:cubicBezTo>
                    <a:pt x="8197" y="1"/>
                    <a:pt x="8106" y="13"/>
                    <a:pt x="8106" y="13"/>
                  </a:cubicBezTo>
                  <a:cubicBezTo>
                    <a:pt x="8106" y="13"/>
                    <a:pt x="2268" y="547"/>
                    <a:pt x="1134" y="814"/>
                  </a:cubicBezTo>
                  <a:cubicBezTo>
                    <a:pt x="0" y="1081"/>
                    <a:pt x="300" y="1981"/>
                    <a:pt x="968" y="2782"/>
                  </a:cubicBezTo>
                  <a:cubicBezTo>
                    <a:pt x="1635" y="3583"/>
                    <a:pt x="3903" y="5284"/>
                    <a:pt x="4970" y="5918"/>
                  </a:cubicBezTo>
                  <a:cubicBezTo>
                    <a:pt x="5486" y="6224"/>
                    <a:pt x="6002" y="6398"/>
                    <a:pt x="6461" y="6398"/>
                  </a:cubicBezTo>
                  <a:cubicBezTo>
                    <a:pt x="6953" y="6398"/>
                    <a:pt x="7379" y="6199"/>
                    <a:pt x="7672" y="5751"/>
                  </a:cubicBezTo>
                  <a:cubicBezTo>
                    <a:pt x="8239" y="4850"/>
                    <a:pt x="9307" y="614"/>
                    <a:pt x="9073" y="280"/>
                  </a:cubicBezTo>
                  <a:cubicBezTo>
                    <a:pt x="8922" y="43"/>
                    <a:pt x="8562" y="1"/>
                    <a:pt x="8326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8"/>
            <p:cNvSpPr/>
            <p:nvPr/>
          </p:nvSpPr>
          <p:spPr>
            <a:xfrm>
              <a:off x="4173150" y="2755750"/>
              <a:ext cx="148475" cy="30050"/>
            </a:xfrm>
            <a:custGeom>
              <a:avLst/>
              <a:gdLst/>
              <a:ahLst/>
              <a:cxnLst/>
              <a:rect l="l" t="t" r="r" b="b"/>
              <a:pathLst>
                <a:path w="5939" h="1202" fill="none" extrusionOk="0">
                  <a:moveTo>
                    <a:pt x="1" y="0"/>
                  </a:moveTo>
                  <a:lnTo>
                    <a:pt x="5938" y="1201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8"/>
            <p:cNvSpPr/>
            <p:nvPr/>
          </p:nvSpPr>
          <p:spPr>
            <a:xfrm>
              <a:off x="4137300" y="2779100"/>
              <a:ext cx="173475" cy="45050"/>
            </a:xfrm>
            <a:custGeom>
              <a:avLst/>
              <a:gdLst/>
              <a:ahLst/>
              <a:cxnLst/>
              <a:rect l="l" t="t" r="r" b="b"/>
              <a:pathLst>
                <a:path w="6939" h="1802" fill="none" extrusionOk="0">
                  <a:moveTo>
                    <a:pt x="0" y="0"/>
                  </a:moveTo>
                  <a:lnTo>
                    <a:pt x="6938" y="1802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8"/>
            <p:cNvSpPr/>
            <p:nvPr/>
          </p:nvSpPr>
          <p:spPr>
            <a:xfrm>
              <a:off x="4169825" y="2828300"/>
              <a:ext cx="122600" cy="33375"/>
            </a:xfrm>
            <a:custGeom>
              <a:avLst/>
              <a:gdLst/>
              <a:ahLst/>
              <a:cxnLst/>
              <a:rect l="l" t="t" r="r" b="b"/>
              <a:pathLst>
                <a:path w="4904" h="1335" fill="none" extrusionOk="0">
                  <a:moveTo>
                    <a:pt x="0" y="1"/>
                  </a:moveTo>
                  <a:lnTo>
                    <a:pt x="4904" y="1335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8"/>
            <p:cNvSpPr/>
            <p:nvPr/>
          </p:nvSpPr>
          <p:spPr>
            <a:xfrm>
              <a:off x="2592025" y="1625675"/>
              <a:ext cx="384475" cy="562200"/>
            </a:xfrm>
            <a:custGeom>
              <a:avLst/>
              <a:gdLst/>
              <a:ahLst/>
              <a:cxnLst/>
              <a:rect l="l" t="t" r="r" b="b"/>
              <a:pathLst>
                <a:path w="15379" h="22488" extrusionOk="0">
                  <a:moveTo>
                    <a:pt x="438" y="0"/>
                  </a:moveTo>
                  <a:cubicBezTo>
                    <a:pt x="153" y="0"/>
                    <a:pt x="0" y="191"/>
                    <a:pt x="0" y="438"/>
                  </a:cubicBezTo>
                  <a:cubicBezTo>
                    <a:pt x="0" y="1005"/>
                    <a:pt x="1235" y="1939"/>
                    <a:pt x="1702" y="2606"/>
                  </a:cubicBezTo>
                  <a:cubicBezTo>
                    <a:pt x="2069" y="3240"/>
                    <a:pt x="2402" y="3907"/>
                    <a:pt x="2636" y="4574"/>
                  </a:cubicBezTo>
                  <a:lnTo>
                    <a:pt x="1268" y="7576"/>
                  </a:lnTo>
                  <a:cubicBezTo>
                    <a:pt x="2069" y="8377"/>
                    <a:pt x="2902" y="9144"/>
                    <a:pt x="3770" y="9878"/>
                  </a:cubicBezTo>
                  <a:cubicBezTo>
                    <a:pt x="4237" y="10145"/>
                    <a:pt x="4737" y="10345"/>
                    <a:pt x="5271" y="10445"/>
                  </a:cubicBezTo>
                  <a:lnTo>
                    <a:pt x="10942" y="22487"/>
                  </a:lnTo>
                  <a:lnTo>
                    <a:pt x="15378" y="18618"/>
                  </a:lnTo>
                  <a:lnTo>
                    <a:pt x="6772" y="8611"/>
                  </a:lnTo>
                  <a:cubicBezTo>
                    <a:pt x="6772" y="8611"/>
                    <a:pt x="3536" y="2840"/>
                    <a:pt x="2169" y="1239"/>
                  </a:cubicBezTo>
                  <a:cubicBezTo>
                    <a:pt x="1398" y="318"/>
                    <a:pt x="807" y="0"/>
                    <a:pt x="438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8"/>
            <p:cNvSpPr/>
            <p:nvPr/>
          </p:nvSpPr>
          <p:spPr>
            <a:xfrm>
              <a:off x="2585350" y="1708325"/>
              <a:ext cx="109275" cy="135125"/>
            </a:xfrm>
            <a:custGeom>
              <a:avLst/>
              <a:gdLst/>
              <a:ahLst/>
              <a:cxnLst/>
              <a:rect l="l" t="t" r="r" b="b"/>
              <a:pathLst>
                <a:path w="4371" h="5405" extrusionOk="0">
                  <a:moveTo>
                    <a:pt x="2202" y="1"/>
                  </a:moveTo>
                  <a:lnTo>
                    <a:pt x="1" y="4037"/>
                  </a:lnTo>
                  <a:lnTo>
                    <a:pt x="2436" y="5405"/>
                  </a:lnTo>
                  <a:lnTo>
                    <a:pt x="4370" y="2769"/>
                  </a:lnTo>
                  <a:lnTo>
                    <a:pt x="2202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8"/>
            <p:cNvSpPr/>
            <p:nvPr/>
          </p:nvSpPr>
          <p:spPr>
            <a:xfrm>
              <a:off x="2604525" y="1775050"/>
              <a:ext cx="58400" cy="41725"/>
            </a:xfrm>
            <a:custGeom>
              <a:avLst/>
              <a:gdLst/>
              <a:ahLst/>
              <a:cxnLst/>
              <a:rect l="l" t="t" r="r" b="b"/>
              <a:pathLst>
                <a:path w="2336" h="1669" fill="none" extrusionOk="0">
                  <a:moveTo>
                    <a:pt x="1" y="0"/>
                  </a:moveTo>
                  <a:lnTo>
                    <a:pt x="2336" y="1668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8"/>
            <p:cNvSpPr/>
            <p:nvPr/>
          </p:nvSpPr>
          <p:spPr>
            <a:xfrm>
              <a:off x="2622875" y="1745850"/>
              <a:ext cx="56725" cy="47575"/>
            </a:xfrm>
            <a:custGeom>
              <a:avLst/>
              <a:gdLst/>
              <a:ahLst/>
              <a:cxnLst/>
              <a:rect l="l" t="t" r="r" b="b"/>
              <a:pathLst>
                <a:path w="2269" h="1903" fill="none" extrusionOk="0">
                  <a:moveTo>
                    <a:pt x="1" y="1"/>
                  </a:moveTo>
                  <a:lnTo>
                    <a:pt x="2269" y="1902"/>
                  </a:ln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8"/>
            <p:cNvSpPr/>
            <p:nvPr/>
          </p:nvSpPr>
          <p:spPr>
            <a:xfrm>
              <a:off x="2638725" y="1702150"/>
              <a:ext cx="122600" cy="138800"/>
            </a:xfrm>
            <a:custGeom>
              <a:avLst/>
              <a:gdLst/>
              <a:ahLst/>
              <a:cxnLst/>
              <a:rect l="l" t="t" r="r" b="b"/>
              <a:pathLst>
                <a:path w="4904" h="5552" extrusionOk="0">
                  <a:moveTo>
                    <a:pt x="2854" y="1"/>
                  </a:moveTo>
                  <a:cubicBezTo>
                    <a:pt x="2338" y="1"/>
                    <a:pt x="964" y="1284"/>
                    <a:pt x="334" y="1882"/>
                  </a:cubicBezTo>
                  <a:cubicBezTo>
                    <a:pt x="100" y="2116"/>
                    <a:pt x="0" y="2483"/>
                    <a:pt x="167" y="2816"/>
                  </a:cubicBezTo>
                  <a:cubicBezTo>
                    <a:pt x="225" y="2962"/>
                    <a:pt x="359" y="3056"/>
                    <a:pt x="503" y="3056"/>
                  </a:cubicBezTo>
                  <a:cubicBezTo>
                    <a:pt x="524" y="3056"/>
                    <a:pt x="546" y="3054"/>
                    <a:pt x="567" y="3050"/>
                  </a:cubicBezTo>
                  <a:cubicBezTo>
                    <a:pt x="1134" y="2916"/>
                    <a:pt x="2235" y="2083"/>
                    <a:pt x="2235" y="2082"/>
                  </a:cubicBezTo>
                  <a:lnTo>
                    <a:pt x="2235" y="2082"/>
                  </a:lnTo>
                  <a:cubicBezTo>
                    <a:pt x="2235" y="2083"/>
                    <a:pt x="1768" y="4851"/>
                    <a:pt x="3036" y="5552"/>
                  </a:cubicBezTo>
                  <a:lnTo>
                    <a:pt x="4904" y="5552"/>
                  </a:lnTo>
                  <a:cubicBezTo>
                    <a:pt x="4904" y="5552"/>
                    <a:pt x="3503" y="248"/>
                    <a:pt x="2936" y="14"/>
                  </a:cubicBezTo>
                  <a:cubicBezTo>
                    <a:pt x="2912" y="5"/>
                    <a:pt x="2884" y="1"/>
                    <a:pt x="28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8"/>
            <p:cNvSpPr/>
            <p:nvPr/>
          </p:nvSpPr>
          <p:spPr>
            <a:xfrm>
              <a:off x="2638725" y="1698325"/>
              <a:ext cx="122600" cy="142625"/>
            </a:xfrm>
            <a:custGeom>
              <a:avLst/>
              <a:gdLst/>
              <a:ahLst/>
              <a:cxnLst/>
              <a:rect l="l" t="t" r="r" b="b"/>
              <a:pathLst>
                <a:path w="4904" h="5705" fill="none" extrusionOk="0">
                  <a:moveTo>
                    <a:pt x="4904" y="5705"/>
                  </a:moveTo>
                  <a:cubicBezTo>
                    <a:pt x="4904" y="5705"/>
                    <a:pt x="3503" y="401"/>
                    <a:pt x="2936" y="167"/>
                  </a:cubicBezTo>
                  <a:cubicBezTo>
                    <a:pt x="2502" y="0"/>
                    <a:pt x="1001" y="1401"/>
                    <a:pt x="334" y="2035"/>
                  </a:cubicBezTo>
                  <a:cubicBezTo>
                    <a:pt x="100" y="2269"/>
                    <a:pt x="0" y="2636"/>
                    <a:pt x="167" y="2969"/>
                  </a:cubicBezTo>
                  <a:cubicBezTo>
                    <a:pt x="234" y="3136"/>
                    <a:pt x="401" y="3236"/>
                    <a:pt x="567" y="3203"/>
                  </a:cubicBezTo>
                  <a:cubicBezTo>
                    <a:pt x="1135" y="3069"/>
                    <a:pt x="2235" y="2235"/>
                    <a:pt x="2235" y="2235"/>
                  </a:cubicBezTo>
                  <a:cubicBezTo>
                    <a:pt x="2235" y="2235"/>
                    <a:pt x="1768" y="5004"/>
                    <a:pt x="3036" y="5705"/>
                  </a:cubicBezTo>
                </a:path>
              </a:pathLst>
            </a:custGeom>
            <a:noFill/>
            <a:ln w="108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101496" y="1816805"/>
            <a:ext cx="242300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05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Il s’agit </a:t>
            </a:r>
            <a:r>
              <a:rPr lang="en-SE" sz="105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donc d’</a:t>
            </a:r>
            <a:r>
              <a:rPr lang="fr-FR" sz="1050" dirty="0" smtClean="0"/>
              <a:t>une </a:t>
            </a:r>
            <a:r>
              <a:rPr lang="fr-FR" sz="1050" dirty="0"/>
              <a:t>application web de gestion d’un établissement </a:t>
            </a:r>
            <a:r>
              <a:rPr lang="fr-FR" sz="1050" dirty="0" smtClean="0"/>
              <a:t>scolaire</a:t>
            </a:r>
            <a:endParaRPr lang="fr-FR" sz="1050" dirty="0"/>
          </a:p>
        </p:txBody>
      </p:sp>
      <p:sp>
        <p:nvSpPr>
          <p:cNvPr id="3" name="TextBox 2"/>
          <p:cNvSpPr txBox="1"/>
          <p:nvPr/>
        </p:nvSpPr>
        <p:spPr>
          <a:xfrm>
            <a:off x="1718611" y="353742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4" name="TextBox 3"/>
          <p:cNvSpPr txBox="1"/>
          <p:nvPr/>
        </p:nvSpPr>
        <p:spPr>
          <a:xfrm rot="10800000" flipV="1">
            <a:off x="1084576" y="3335190"/>
            <a:ext cx="2496313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E" sz="1050" dirty="0"/>
              <a:t>L</a:t>
            </a:r>
            <a:r>
              <a:rPr lang="fr-FR" sz="1050" dirty="0" smtClean="0"/>
              <a:t>a </a:t>
            </a:r>
            <a:r>
              <a:rPr lang="fr-FR" sz="1050" dirty="0"/>
              <a:t>quantité importante des étudiants, les professeurs, les départements et les activités scolaire et leur consultation non périodique ainsi que le </a:t>
            </a:r>
            <a:r>
              <a:rPr lang="fr-FR" sz="1050" dirty="0" smtClean="0"/>
              <a:t>stockage</a:t>
            </a:r>
            <a:endParaRPr lang="fr-FR" sz="1050" dirty="0"/>
          </a:p>
        </p:txBody>
      </p:sp>
      <p:sp>
        <p:nvSpPr>
          <p:cNvPr id="5" name="TextBox 4"/>
          <p:cNvSpPr txBox="1"/>
          <p:nvPr/>
        </p:nvSpPr>
        <p:spPr>
          <a:xfrm rot="10800000" flipV="1">
            <a:off x="5510872" y="1506231"/>
            <a:ext cx="2155569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fr-FR" sz="1050" dirty="0"/>
              <a:t>Présenter d’une manière simple les informations nécessaires associes aux  départements, modules ou  professeurs etc.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0872" y="2476943"/>
            <a:ext cx="265852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sz="1050" dirty="0" smtClean="0"/>
              <a:t>facilite</a:t>
            </a:r>
            <a:r>
              <a:rPr lang="en-SE" sz="1050" dirty="0" smtClean="0"/>
              <a:t>r</a:t>
            </a:r>
            <a:r>
              <a:rPr lang="fr-FR" sz="1050" dirty="0" smtClean="0"/>
              <a:t> </a:t>
            </a:r>
            <a:r>
              <a:rPr lang="fr-FR" sz="1050" dirty="0"/>
              <a:t>la gestion de l’architecture d’un établissement </a:t>
            </a:r>
            <a:r>
              <a:rPr lang="fr-FR" sz="1050" dirty="0" smtClean="0"/>
              <a:t>scolaire</a:t>
            </a:r>
            <a:endParaRPr lang="fr-FR" sz="1050" dirty="0"/>
          </a:p>
        </p:txBody>
      </p:sp>
      <p:sp>
        <p:nvSpPr>
          <p:cNvPr id="7" name="TextBox 6"/>
          <p:cNvSpPr txBox="1"/>
          <p:nvPr/>
        </p:nvSpPr>
        <p:spPr>
          <a:xfrm>
            <a:off x="5736406" y="3304208"/>
            <a:ext cx="2040188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E" sz="1050" dirty="0" smtClean="0"/>
              <a:t>É</a:t>
            </a:r>
            <a:r>
              <a:rPr lang="fr-FR" sz="1050" dirty="0" err="1" smtClean="0"/>
              <a:t>viter</a:t>
            </a:r>
            <a:r>
              <a:rPr lang="fr-FR" sz="1050" dirty="0" smtClean="0"/>
              <a:t> le travail manuel qui nous donne une latence au niveau de consultation des données et plusieurs inconvénients.</a:t>
            </a:r>
            <a:endParaRPr lang="fr-FR" sz="1050" dirty="0"/>
          </a:p>
        </p:txBody>
      </p:sp>
    </p:spTree>
    <p:extLst>
      <p:ext uri="{BB962C8B-B14F-4D97-AF65-F5344CB8AC3E}">
        <p14:creationId xmlns:p14="http://schemas.microsoft.com/office/powerpoint/2010/main" val="85717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9" name="Google Shape;1839;p41"/>
          <p:cNvGrpSpPr/>
          <p:nvPr/>
        </p:nvGrpSpPr>
        <p:grpSpPr>
          <a:xfrm>
            <a:off x="169168" y="1393650"/>
            <a:ext cx="8229600" cy="3326499"/>
            <a:chOff x="457200" y="1393650"/>
            <a:chExt cx="8229600" cy="3326499"/>
          </a:xfrm>
        </p:grpSpPr>
        <p:cxnSp>
          <p:nvCxnSpPr>
            <p:cNvPr id="1840" name="Google Shape;1840;p41"/>
            <p:cNvCxnSpPr/>
            <p:nvPr/>
          </p:nvCxnSpPr>
          <p:spPr>
            <a:xfrm flipV="1">
              <a:off x="1330500" y="3055638"/>
              <a:ext cx="7136986" cy="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41" name="Google Shape;1841;p41"/>
            <p:cNvGrpSpPr/>
            <p:nvPr/>
          </p:nvGrpSpPr>
          <p:grpSpPr>
            <a:xfrm>
              <a:off x="457200" y="1393650"/>
              <a:ext cx="1746600" cy="1733055"/>
              <a:chOff x="200475" y="1392400"/>
              <a:chExt cx="1746600" cy="1733055"/>
            </a:xfrm>
          </p:grpSpPr>
          <p:sp>
            <p:nvSpPr>
              <p:cNvPr id="1842" name="Google Shape;1842;p41"/>
              <p:cNvSpPr/>
              <p:nvPr/>
            </p:nvSpPr>
            <p:spPr>
              <a:xfrm>
                <a:off x="200475" y="1392400"/>
                <a:ext cx="1746600" cy="8643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43" name="Google Shape;1843;p41"/>
              <p:cNvGrpSpPr/>
              <p:nvPr/>
            </p:nvGrpSpPr>
            <p:grpSpPr>
              <a:xfrm>
                <a:off x="856675" y="2041800"/>
                <a:ext cx="454025" cy="1083655"/>
                <a:chOff x="856675" y="2041800"/>
                <a:chExt cx="454025" cy="1083655"/>
              </a:xfrm>
            </p:grpSpPr>
            <p:sp>
              <p:nvSpPr>
                <p:cNvPr id="1844" name="Google Shape;1844;p41"/>
                <p:cNvSpPr/>
                <p:nvPr/>
              </p:nvSpPr>
              <p:spPr>
                <a:xfrm>
                  <a:off x="880800" y="2065925"/>
                  <a:ext cx="429900" cy="429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41"/>
                <p:cNvSpPr/>
                <p:nvPr/>
              </p:nvSpPr>
              <p:spPr>
                <a:xfrm>
                  <a:off x="856675" y="2041800"/>
                  <a:ext cx="429900" cy="429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600">
                      <a:solidFill>
                        <a:srgbClr val="FFFFFF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1</a:t>
                  </a:r>
                  <a:endParaRPr sz="1600">
                    <a:solidFill>
                      <a:srgbClr val="FFFFFF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  <p:cxnSp>
              <p:nvCxnSpPr>
                <p:cNvPr id="1846" name="Google Shape;1846;p41"/>
                <p:cNvCxnSpPr>
                  <a:stCxn id="1845" idx="4"/>
                </p:cNvCxnSpPr>
                <p:nvPr/>
              </p:nvCxnSpPr>
              <p:spPr>
                <a:xfrm>
                  <a:off x="1071625" y="2471700"/>
                  <a:ext cx="0" cy="592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847" name="Google Shape;1847;p41"/>
                <p:cNvSpPr/>
                <p:nvPr/>
              </p:nvSpPr>
              <p:spPr>
                <a:xfrm>
                  <a:off x="1003075" y="2988355"/>
                  <a:ext cx="137100" cy="137100"/>
                </a:xfrm>
                <a:prstGeom prst="ellipse">
                  <a:avLst/>
                </a:pr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48" name="Google Shape;1848;p41"/>
            <p:cNvGrpSpPr/>
            <p:nvPr/>
          </p:nvGrpSpPr>
          <p:grpSpPr>
            <a:xfrm>
              <a:off x="3050400" y="1393650"/>
              <a:ext cx="1746600" cy="1733055"/>
              <a:chOff x="200475" y="1392400"/>
              <a:chExt cx="1746600" cy="1733055"/>
            </a:xfrm>
          </p:grpSpPr>
          <p:sp>
            <p:nvSpPr>
              <p:cNvPr id="1849" name="Google Shape;1849;p41"/>
              <p:cNvSpPr/>
              <p:nvPr/>
            </p:nvSpPr>
            <p:spPr>
              <a:xfrm>
                <a:off x="200475" y="1392400"/>
                <a:ext cx="1746600" cy="8643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50" name="Google Shape;1850;p41"/>
              <p:cNvGrpSpPr/>
              <p:nvPr/>
            </p:nvGrpSpPr>
            <p:grpSpPr>
              <a:xfrm>
                <a:off x="856675" y="2041800"/>
                <a:ext cx="454025" cy="1083655"/>
                <a:chOff x="856675" y="2041800"/>
                <a:chExt cx="454025" cy="1083655"/>
              </a:xfrm>
            </p:grpSpPr>
            <p:sp>
              <p:nvSpPr>
                <p:cNvPr id="1851" name="Google Shape;1851;p41"/>
                <p:cNvSpPr/>
                <p:nvPr/>
              </p:nvSpPr>
              <p:spPr>
                <a:xfrm>
                  <a:off x="880800" y="2065925"/>
                  <a:ext cx="429900" cy="429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41"/>
                <p:cNvSpPr/>
                <p:nvPr/>
              </p:nvSpPr>
              <p:spPr>
                <a:xfrm>
                  <a:off x="856675" y="2041800"/>
                  <a:ext cx="429900" cy="429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100"/>
                    <a:buFont typeface="Arial"/>
                    <a:buNone/>
                  </a:pPr>
                  <a:r>
                    <a:rPr lang="en" sz="1600">
                      <a:solidFill>
                        <a:srgbClr val="FFFFFF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3</a:t>
                  </a:r>
                  <a:endParaRPr/>
                </a:p>
              </p:txBody>
            </p:sp>
            <p:cxnSp>
              <p:nvCxnSpPr>
                <p:cNvPr id="1853" name="Google Shape;1853;p41"/>
                <p:cNvCxnSpPr>
                  <a:stCxn id="1852" idx="4"/>
                </p:cNvCxnSpPr>
                <p:nvPr/>
              </p:nvCxnSpPr>
              <p:spPr>
                <a:xfrm>
                  <a:off x="1071625" y="2471700"/>
                  <a:ext cx="0" cy="592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854" name="Google Shape;1854;p41"/>
                <p:cNvSpPr/>
                <p:nvPr/>
              </p:nvSpPr>
              <p:spPr>
                <a:xfrm>
                  <a:off x="1003075" y="2988355"/>
                  <a:ext cx="137100" cy="137100"/>
                </a:xfrm>
                <a:prstGeom prst="ellipse">
                  <a:avLst/>
                </a:pr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55" name="Google Shape;1855;p41"/>
            <p:cNvGrpSpPr/>
            <p:nvPr/>
          </p:nvGrpSpPr>
          <p:grpSpPr>
            <a:xfrm>
              <a:off x="5643600" y="1393650"/>
              <a:ext cx="1746600" cy="1733055"/>
              <a:chOff x="200475" y="1392400"/>
              <a:chExt cx="1746600" cy="1733055"/>
            </a:xfrm>
          </p:grpSpPr>
          <p:sp>
            <p:nvSpPr>
              <p:cNvPr id="1856" name="Google Shape;1856;p41"/>
              <p:cNvSpPr/>
              <p:nvPr/>
            </p:nvSpPr>
            <p:spPr>
              <a:xfrm>
                <a:off x="200475" y="1392400"/>
                <a:ext cx="1746600" cy="8643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57" name="Google Shape;1857;p41"/>
              <p:cNvGrpSpPr/>
              <p:nvPr/>
            </p:nvGrpSpPr>
            <p:grpSpPr>
              <a:xfrm>
                <a:off x="856675" y="2041800"/>
                <a:ext cx="454025" cy="1083655"/>
                <a:chOff x="856675" y="2041800"/>
                <a:chExt cx="454025" cy="1083655"/>
              </a:xfrm>
            </p:grpSpPr>
            <p:sp>
              <p:nvSpPr>
                <p:cNvPr id="1858" name="Google Shape;1858;p41"/>
                <p:cNvSpPr/>
                <p:nvPr/>
              </p:nvSpPr>
              <p:spPr>
                <a:xfrm>
                  <a:off x="880800" y="2065925"/>
                  <a:ext cx="429900" cy="429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9" name="Google Shape;1859;p41"/>
                <p:cNvSpPr/>
                <p:nvPr/>
              </p:nvSpPr>
              <p:spPr>
                <a:xfrm>
                  <a:off x="856675" y="2041800"/>
                  <a:ext cx="429900" cy="429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100"/>
                    <a:buFont typeface="Arial"/>
                    <a:buNone/>
                  </a:pPr>
                  <a:r>
                    <a:rPr lang="en" sz="1600">
                      <a:solidFill>
                        <a:srgbClr val="FFFFFF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5</a:t>
                  </a:r>
                  <a:endParaRPr/>
                </a:p>
              </p:txBody>
            </p:sp>
            <p:cxnSp>
              <p:nvCxnSpPr>
                <p:cNvPr id="1860" name="Google Shape;1860;p41"/>
                <p:cNvCxnSpPr>
                  <a:stCxn id="1859" idx="4"/>
                </p:cNvCxnSpPr>
                <p:nvPr/>
              </p:nvCxnSpPr>
              <p:spPr>
                <a:xfrm>
                  <a:off x="1071625" y="2471700"/>
                  <a:ext cx="0" cy="592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861" name="Google Shape;1861;p41"/>
                <p:cNvSpPr/>
                <p:nvPr/>
              </p:nvSpPr>
              <p:spPr>
                <a:xfrm>
                  <a:off x="1003075" y="2988355"/>
                  <a:ext cx="137100" cy="137100"/>
                </a:xfrm>
                <a:prstGeom prst="ellipse">
                  <a:avLst/>
                </a:pr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62" name="Google Shape;1862;p41"/>
            <p:cNvGrpSpPr/>
            <p:nvPr/>
          </p:nvGrpSpPr>
          <p:grpSpPr>
            <a:xfrm rot="10800000" flipH="1">
              <a:off x="1753800" y="2987088"/>
              <a:ext cx="1746600" cy="1733061"/>
              <a:chOff x="200475" y="1392394"/>
              <a:chExt cx="1746600" cy="1733061"/>
            </a:xfrm>
          </p:grpSpPr>
          <p:sp>
            <p:nvSpPr>
              <p:cNvPr id="1863" name="Google Shape;1863;p41"/>
              <p:cNvSpPr/>
              <p:nvPr/>
            </p:nvSpPr>
            <p:spPr>
              <a:xfrm>
                <a:off x="200475" y="1392394"/>
                <a:ext cx="1746600" cy="8643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64" name="Google Shape;1864;p41"/>
              <p:cNvGrpSpPr/>
              <p:nvPr/>
            </p:nvGrpSpPr>
            <p:grpSpPr>
              <a:xfrm>
                <a:off x="856675" y="2041800"/>
                <a:ext cx="454025" cy="1083655"/>
                <a:chOff x="856675" y="2041800"/>
                <a:chExt cx="454025" cy="1083655"/>
              </a:xfrm>
            </p:grpSpPr>
            <p:sp>
              <p:nvSpPr>
                <p:cNvPr id="1865" name="Google Shape;1865;p41"/>
                <p:cNvSpPr/>
                <p:nvPr/>
              </p:nvSpPr>
              <p:spPr>
                <a:xfrm>
                  <a:off x="880800" y="2065925"/>
                  <a:ext cx="429900" cy="429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866" name="Google Shape;1866;p41"/>
                <p:cNvCxnSpPr/>
                <p:nvPr/>
              </p:nvCxnSpPr>
              <p:spPr>
                <a:xfrm>
                  <a:off x="1071625" y="2471700"/>
                  <a:ext cx="0" cy="592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867" name="Google Shape;1867;p41"/>
                <p:cNvSpPr/>
                <p:nvPr/>
              </p:nvSpPr>
              <p:spPr>
                <a:xfrm>
                  <a:off x="1003075" y="2988355"/>
                  <a:ext cx="137100" cy="137100"/>
                </a:xfrm>
                <a:prstGeom prst="ellipse">
                  <a:avLst/>
                </a:pr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8" name="Google Shape;1868;p41"/>
                <p:cNvSpPr/>
                <p:nvPr/>
              </p:nvSpPr>
              <p:spPr>
                <a:xfrm rot="10800000" flipH="1">
                  <a:off x="856675" y="2041800"/>
                  <a:ext cx="429900" cy="429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600">
                      <a:solidFill>
                        <a:srgbClr val="FFFFFF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2</a:t>
                  </a:r>
                  <a:endParaRPr/>
                </a:p>
              </p:txBody>
            </p:sp>
          </p:grpSp>
        </p:grpSp>
        <p:grpSp>
          <p:nvGrpSpPr>
            <p:cNvPr id="1869" name="Google Shape;1869;p41"/>
            <p:cNvGrpSpPr/>
            <p:nvPr/>
          </p:nvGrpSpPr>
          <p:grpSpPr>
            <a:xfrm rot="10800000" flipH="1">
              <a:off x="6940200" y="2987088"/>
              <a:ext cx="1746600" cy="1733061"/>
              <a:chOff x="200475" y="1392394"/>
              <a:chExt cx="1746600" cy="1733061"/>
            </a:xfrm>
          </p:grpSpPr>
          <p:sp>
            <p:nvSpPr>
              <p:cNvPr id="1870" name="Google Shape;1870;p41"/>
              <p:cNvSpPr/>
              <p:nvPr/>
            </p:nvSpPr>
            <p:spPr>
              <a:xfrm>
                <a:off x="200475" y="1392394"/>
                <a:ext cx="1746600" cy="8643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71" name="Google Shape;1871;p41"/>
              <p:cNvGrpSpPr/>
              <p:nvPr/>
            </p:nvGrpSpPr>
            <p:grpSpPr>
              <a:xfrm>
                <a:off x="856675" y="2041800"/>
                <a:ext cx="432050" cy="1083655"/>
                <a:chOff x="856675" y="2041800"/>
                <a:chExt cx="432050" cy="1083655"/>
              </a:xfrm>
            </p:grpSpPr>
            <p:sp>
              <p:nvSpPr>
                <p:cNvPr id="1872" name="Google Shape;1872;p41"/>
                <p:cNvSpPr/>
                <p:nvPr/>
              </p:nvSpPr>
              <p:spPr>
                <a:xfrm>
                  <a:off x="858825" y="2065925"/>
                  <a:ext cx="429900" cy="429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873" name="Google Shape;1873;p41"/>
                <p:cNvCxnSpPr/>
                <p:nvPr/>
              </p:nvCxnSpPr>
              <p:spPr>
                <a:xfrm>
                  <a:off x="1071625" y="2471700"/>
                  <a:ext cx="0" cy="592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874" name="Google Shape;1874;p41"/>
                <p:cNvSpPr/>
                <p:nvPr/>
              </p:nvSpPr>
              <p:spPr>
                <a:xfrm>
                  <a:off x="1003075" y="2988355"/>
                  <a:ext cx="137100" cy="137100"/>
                </a:xfrm>
                <a:prstGeom prst="ellipse">
                  <a:avLst/>
                </a:pr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5" name="Google Shape;1875;p41"/>
                <p:cNvSpPr/>
                <p:nvPr/>
              </p:nvSpPr>
              <p:spPr>
                <a:xfrm rot="10800000" flipH="1">
                  <a:off x="856675" y="2041800"/>
                  <a:ext cx="429900" cy="429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600" dirty="0">
                      <a:solidFill>
                        <a:srgbClr val="FFFFFF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6</a:t>
                  </a:r>
                  <a:endParaRPr dirty="0"/>
                </a:p>
              </p:txBody>
            </p:sp>
          </p:grpSp>
        </p:grpSp>
        <p:grpSp>
          <p:nvGrpSpPr>
            <p:cNvPr id="1876" name="Google Shape;1876;p41"/>
            <p:cNvGrpSpPr/>
            <p:nvPr/>
          </p:nvGrpSpPr>
          <p:grpSpPr>
            <a:xfrm rot="10800000" flipH="1">
              <a:off x="4347000" y="2987088"/>
              <a:ext cx="1746600" cy="1733061"/>
              <a:chOff x="200475" y="1392394"/>
              <a:chExt cx="1746600" cy="1733061"/>
            </a:xfrm>
          </p:grpSpPr>
          <p:sp>
            <p:nvSpPr>
              <p:cNvPr id="1877" name="Google Shape;1877;p41"/>
              <p:cNvSpPr/>
              <p:nvPr/>
            </p:nvSpPr>
            <p:spPr>
              <a:xfrm>
                <a:off x="200475" y="1392394"/>
                <a:ext cx="1746600" cy="8643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78" name="Google Shape;1878;p41"/>
              <p:cNvGrpSpPr/>
              <p:nvPr/>
            </p:nvGrpSpPr>
            <p:grpSpPr>
              <a:xfrm>
                <a:off x="856675" y="2041800"/>
                <a:ext cx="454025" cy="1083655"/>
                <a:chOff x="856675" y="2041800"/>
                <a:chExt cx="454025" cy="1083655"/>
              </a:xfrm>
            </p:grpSpPr>
            <p:sp>
              <p:nvSpPr>
                <p:cNvPr id="1879" name="Google Shape;1879;p41"/>
                <p:cNvSpPr/>
                <p:nvPr/>
              </p:nvSpPr>
              <p:spPr>
                <a:xfrm>
                  <a:off x="880800" y="2065925"/>
                  <a:ext cx="429900" cy="4299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880" name="Google Shape;1880;p41"/>
                <p:cNvCxnSpPr/>
                <p:nvPr/>
              </p:nvCxnSpPr>
              <p:spPr>
                <a:xfrm>
                  <a:off x="1071625" y="2471700"/>
                  <a:ext cx="0" cy="592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881" name="Google Shape;1881;p41"/>
                <p:cNvSpPr/>
                <p:nvPr/>
              </p:nvSpPr>
              <p:spPr>
                <a:xfrm>
                  <a:off x="1003075" y="2988355"/>
                  <a:ext cx="137100" cy="137100"/>
                </a:xfrm>
                <a:prstGeom prst="ellipse">
                  <a:avLst/>
                </a:pr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2" name="Google Shape;1882;p41"/>
                <p:cNvSpPr/>
                <p:nvPr/>
              </p:nvSpPr>
              <p:spPr>
                <a:xfrm rot="10800000" flipH="1">
                  <a:off x="856675" y="2041800"/>
                  <a:ext cx="429900" cy="4299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600">
                      <a:solidFill>
                        <a:srgbClr val="FFFFFF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4</a:t>
                  </a:r>
                  <a:endParaRPr/>
                </a:p>
              </p:txBody>
            </p:sp>
          </p:grpSp>
        </p:grpSp>
      </p:grpSp>
      <p:sp>
        <p:nvSpPr>
          <p:cNvPr id="1883" name="Google Shape;1883;p41"/>
          <p:cNvSpPr txBox="1">
            <a:spLocks noGrp="1"/>
          </p:cNvSpPr>
          <p:nvPr>
            <p:ph type="title"/>
          </p:nvPr>
        </p:nvSpPr>
        <p:spPr>
          <a:xfrm>
            <a:off x="710250" y="411475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r-FR" dirty="0"/>
              <a:t>Les besoins fonctionnels</a:t>
            </a:r>
            <a:endParaRPr dirty="0"/>
          </a:p>
        </p:txBody>
      </p:sp>
      <p:sp>
        <p:nvSpPr>
          <p:cNvPr id="1884" name="Google Shape;1884;p41"/>
          <p:cNvSpPr txBox="1"/>
          <p:nvPr/>
        </p:nvSpPr>
        <p:spPr>
          <a:xfrm>
            <a:off x="2777362" y="1469850"/>
            <a:ext cx="17373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Gestion des professeurs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5" name="Google Shape;1885;p41"/>
          <p:cNvSpPr txBox="1"/>
          <p:nvPr/>
        </p:nvSpPr>
        <p:spPr>
          <a:xfrm>
            <a:off x="179512" y="1469850"/>
            <a:ext cx="1746600" cy="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Gestion de compte et authentification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6" name="Google Shape;1886;p41"/>
          <p:cNvSpPr txBox="1"/>
          <p:nvPr/>
        </p:nvSpPr>
        <p:spPr>
          <a:xfrm>
            <a:off x="5551886" y="1505860"/>
            <a:ext cx="130125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Gestion des étudiants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7" name="Google Shape;1887;p41"/>
          <p:cNvSpPr txBox="1"/>
          <p:nvPr/>
        </p:nvSpPr>
        <p:spPr>
          <a:xfrm>
            <a:off x="4078612" y="4122850"/>
            <a:ext cx="17373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Gestion des modules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8" name="Google Shape;1888;p41"/>
          <p:cNvSpPr txBox="1"/>
          <p:nvPr/>
        </p:nvSpPr>
        <p:spPr>
          <a:xfrm>
            <a:off x="1480762" y="4122850"/>
            <a:ext cx="1746600" cy="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Gestion des </a:t>
            </a:r>
            <a:r>
              <a:rPr lang="fr-FR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départements</a:t>
            </a:r>
            <a:r>
              <a:rPr lang="en-SE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 (prof et etd)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89" name="Google Shape;1889;p41"/>
          <p:cNvSpPr txBox="1"/>
          <p:nvPr/>
        </p:nvSpPr>
        <p:spPr>
          <a:xfrm>
            <a:off x="6667162" y="4122850"/>
            <a:ext cx="17373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Gestion des activités parascolaires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4" name="Google Shape;1847;p41"/>
          <p:cNvSpPr/>
          <p:nvPr/>
        </p:nvSpPr>
        <p:spPr>
          <a:xfrm>
            <a:off x="8116581" y="2987088"/>
            <a:ext cx="137100" cy="1371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1849;p41"/>
          <p:cNvSpPr/>
          <p:nvPr/>
        </p:nvSpPr>
        <p:spPr>
          <a:xfrm>
            <a:off x="7308304" y="1404306"/>
            <a:ext cx="1746600" cy="86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1851;p41"/>
          <p:cNvSpPr/>
          <p:nvPr/>
        </p:nvSpPr>
        <p:spPr>
          <a:xfrm>
            <a:off x="7988629" y="2077831"/>
            <a:ext cx="429900" cy="429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7" name="Google Shape;1853;p41"/>
          <p:cNvCxnSpPr/>
          <p:nvPr/>
        </p:nvCxnSpPr>
        <p:spPr>
          <a:xfrm>
            <a:off x="8179454" y="2483606"/>
            <a:ext cx="11354" cy="4964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Rectangle 4"/>
          <p:cNvSpPr/>
          <p:nvPr/>
        </p:nvSpPr>
        <p:spPr>
          <a:xfrm>
            <a:off x="7647978" y="1671911"/>
            <a:ext cx="10278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Statistiques</a:t>
            </a:r>
          </a:p>
        </p:txBody>
      </p:sp>
      <p:sp>
        <p:nvSpPr>
          <p:cNvPr id="61" name="Google Shape;1875;p41"/>
          <p:cNvSpPr/>
          <p:nvPr/>
        </p:nvSpPr>
        <p:spPr>
          <a:xfrm>
            <a:off x="7956376" y="2067694"/>
            <a:ext cx="429900" cy="429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solidFill>
                  <a:srgbClr val="FFFFFF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7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597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6"/>
          <p:cNvGrpSpPr/>
          <p:nvPr/>
        </p:nvGrpSpPr>
        <p:grpSpPr>
          <a:xfrm>
            <a:off x="1968516" y="2096992"/>
            <a:ext cx="2503311" cy="2067383"/>
            <a:chOff x="1968516" y="2096992"/>
            <a:chExt cx="2503311" cy="2067383"/>
          </a:xfrm>
        </p:grpSpPr>
        <p:sp>
          <p:nvSpPr>
            <p:cNvPr id="806" name="Google Shape;806;p26"/>
            <p:cNvSpPr/>
            <p:nvPr/>
          </p:nvSpPr>
          <p:spPr>
            <a:xfrm>
              <a:off x="2046073" y="3778066"/>
              <a:ext cx="512087" cy="175637"/>
            </a:xfrm>
            <a:custGeom>
              <a:avLst/>
              <a:gdLst/>
              <a:ahLst/>
              <a:cxnLst/>
              <a:rect l="l" t="t" r="r" b="b"/>
              <a:pathLst>
                <a:path w="17412" h="5972" fill="none" extrusionOk="0">
                  <a:moveTo>
                    <a:pt x="0" y="5972"/>
                  </a:moveTo>
                  <a:lnTo>
                    <a:pt x="11440" y="5972"/>
                  </a:lnTo>
                  <a:cubicBezTo>
                    <a:pt x="14736" y="5972"/>
                    <a:pt x="17411" y="3296"/>
                    <a:pt x="17411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6"/>
            <p:cNvSpPr/>
            <p:nvPr/>
          </p:nvSpPr>
          <p:spPr>
            <a:xfrm>
              <a:off x="2558148" y="2096992"/>
              <a:ext cx="1913679" cy="1681046"/>
            </a:xfrm>
            <a:custGeom>
              <a:avLst/>
              <a:gdLst/>
              <a:ahLst/>
              <a:cxnLst/>
              <a:rect l="l" t="t" r="r" b="b"/>
              <a:pathLst>
                <a:path w="65069" h="57159" fill="none" extrusionOk="0">
                  <a:moveTo>
                    <a:pt x="48588" y="54870"/>
                  </a:moveTo>
                  <a:lnTo>
                    <a:pt x="59097" y="54870"/>
                  </a:lnTo>
                  <a:cubicBezTo>
                    <a:pt x="62393" y="54870"/>
                    <a:pt x="65069" y="52195"/>
                    <a:pt x="65069" y="48899"/>
                  </a:cubicBezTo>
                  <a:lnTo>
                    <a:pt x="65069" y="16016"/>
                  </a:lnTo>
                  <a:cubicBezTo>
                    <a:pt x="65069" y="12681"/>
                    <a:pt x="62393" y="10005"/>
                    <a:pt x="59097" y="10005"/>
                  </a:cubicBezTo>
                  <a:lnTo>
                    <a:pt x="40910" y="10005"/>
                  </a:lnTo>
                  <a:cubicBezTo>
                    <a:pt x="40135" y="10005"/>
                    <a:pt x="39437" y="9656"/>
                    <a:pt x="38971" y="9036"/>
                  </a:cubicBezTo>
                  <a:lnTo>
                    <a:pt x="34512" y="1319"/>
                  </a:lnTo>
                  <a:cubicBezTo>
                    <a:pt x="33543" y="1"/>
                    <a:pt x="31565" y="1"/>
                    <a:pt x="30596" y="1319"/>
                  </a:cubicBezTo>
                  <a:lnTo>
                    <a:pt x="26136" y="9036"/>
                  </a:lnTo>
                  <a:cubicBezTo>
                    <a:pt x="25710" y="9656"/>
                    <a:pt x="24973" y="10005"/>
                    <a:pt x="24197" y="10005"/>
                  </a:cubicBezTo>
                  <a:lnTo>
                    <a:pt x="5972" y="10005"/>
                  </a:lnTo>
                  <a:cubicBezTo>
                    <a:pt x="2676" y="10005"/>
                    <a:pt x="0" y="12681"/>
                    <a:pt x="0" y="16016"/>
                  </a:cubicBezTo>
                  <a:lnTo>
                    <a:pt x="0" y="57158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6"/>
            <p:cNvSpPr/>
            <p:nvPr/>
          </p:nvSpPr>
          <p:spPr>
            <a:xfrm>
              <a:off x="1968516" y="3863593"/>
              <a:ext cx="153991" cy="181342"/>
            </a:xfrm>
            <a:custGeom>
              <a:avLst/>
              <a:gdLst/>
              <a:ahLst/>
              <a:cxnLst/>
              <a:rect l="l" t="t" r="r" b="b"/>
              <a:pathLst>
                <a:path w="5236" h="6166" extrusionOk="0">
                  <a:moveTo>
                    <a:pt x="2715" y="0"/>
                  </a:moveTo>
                  <a:lnTo>
                    <a:pt x="1280" y="1629"/>
                  </a:lnTo>
                  <a:lnTo>
                    <a:pt x="0" y="3103"/>
                  </a:lnTo>
                  <a:lnTo>
                    <a:pt x="2676" y="6166"/>
                  </a:lnTo>
                  <a:lnTo>
                    <a:pt x="5197" y="6166"/>
                  </a:lnTo>
                  <a:lnTo>
                    <a:pt x="2560" y="3103"/>
                  </a:lnTo>
                  <a:lnTo>
                    <a:pt x="5235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6"/>
            <p:cNvSpPr/>
            <p:nvPr/>
          </p:nvSpPr>
          <p:spPr>
            <a:xfrm>
              <a:off x="3148897" y="3441301"/>
              <a:ext cx="723074" cy="723074"/>
            </a:xfrm>
            <a:custGeom>
              <a:avLst/>
              <a:gdLst/>
              <a:ahLst/>
              <a:cxnLst/>
              <a:rect l="l" t="t" r="r" b="b"/>
              <a:pathLst>
                <a:path w="24586" h="24586" extrusionOk="0">
                  <a:moveTo>
                    <a:pt x="12293" y="0"/>
                  </a:moveTo>
                  <a:cubicBezTo>
                    <a:pt x="5507" y="0"/>
                    <a:pt x="1" y="5507"/>
                    <a:pt x="1" y="12293"/>
                  </a:cubicBezTo>
                  <a:cubicBezTo>
                    <a:pt x="1" y="19079"/>
                    <a:pt x="5507" y="24585"/>
                    <a:pt x="12293" y="24585"/>
                  </a:cubicBezTo>
                  <a:cubicBezTo>
                    <a:pt x="19079" y="24585"/>
                    <a:pt x="24586" y="19079"/>
                    <a:pt x="24586" y="12293"/>
                  </a:cubicBezTo>
                  <a:cubicBezTo>
                    <a:pt x="24586" y="5507"/>
                    <a:pt x="19079" y="0"/>
                    <a:pt x="12293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6"/>
            <p:cNvSpPr/>
            <p:nvPr/>
          </p:nvSpPr>
          <p:spPr>
            <a:xfrm>
              <a:off x="3214483" y="3506888"/>
              <a:ext cx="591906" cy="591906"/>
            </a:xfrm>
            <a:custGeom>
              <a:avLst/>
              <a:gdLst/>
              <a:ahLst/>
              <a:cxnLst/>
              <a:rect l="l" t="t" r="r" b="b"/>
              <a:pathLst>
                <a:path w="20126" h="20126" extrusionOk="0">
                  <a:moveTo>
                    <a:pt x="10082" y="0"/>
                  </a:moveTo>
                  <a:cubicBezTo>
                    <a:pt x="4498" y="0"/>
                    <a:pt x="0" y="4499"/>
                    <a:pt x="0" y="10044"/>
                  </a:cubicBezTo>
                  <a:cubicBezTo>
                    <a:pt x="0" y="15628"/>
                    <a:pt x="4498" y="20126"/>
                    <a:pt x="10082" y="20126"/>
                  </a:cubicBezTo>
                  <a:cubicBezTo>
                    <a:pt x="15627" y="20126"/>
                    <a:pt x="20126" y="15628"/>
                    <a:pt x="20126" y="10044"/>
                  </a:cubicBezTo>
                  <a:cubicBezTo>
                    <a:pt x="20126" y="4499"/>
                    <a:pt x="15627" y="0"/>
                    <a:pt x="100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6"/>
            <p:cNvSpPr/>
            <p:nvPr/>
          </p:nvSpPr>
          <p:spPr>
            <a:xfrm rot="10800000">
              <a:off x="2926298" y="3346857"/>
              <a:ext cx="564433" cy="689111"/>
            </a:xfrm>
            <a:custGeom>
              <a:avLst/>
              <a:gdLst/>
              <a:ahLst/>
              <a:cxnLst/>
              <a:rect l="l" t="t" r="r" b="b"/>
              <a:pathLst>
                <a:path w="21755" h="26563" fill="none" extrusionOk="0">
                  <a:moveTo>
                    <a:pt x="14154" y="1"/>
                  </a:moveTo>
                  <a:cubicBezTo>
                    <a:pt x="21755" y="11324"/>
                    <a:pt x="13650" y="26563"/>
                    <a:pt x="1" y="26563"/>
                  </a:cubicBezTo>
                </a:path>
              </a:pathLst>
            </a:custGeom>
            <a:noFill/>
            <a:ln w="38100" cap="rnd" cmpd="sng">
              <a:solidFill>
                <a:schemeClr val="accent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" name="Google Shape;812;p26"/>
          <p:cNvSpPr txBox="1">
            <a:spLocks noGrp="1"/>
          </p:cNvSpPr>
          <p:nvPr>
            <p:ph type="title"/>
          </p:nvPr>
        </p:nvSpPr>
        <p:spPr>
          <a:xfrm>
            <a:off x="710250" y="411475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fr-FR" dirty="0"/>
              <a:t>Les besoins non fonctionnels</a:t>
            </a:r>
            <a:endParaRPr dirty="0"/>
          </a:p>
        </p:txBody>
      </p:sp>
      <p:sp>
        <p:nvSpPr>
          <p:cNvPr id="813" name="Google Shape;813;p26"/>
          <p:cNvSpPr txBox="1"/>
          <p:nvPr/>
        </p:nvSpPr>
        <p:spPr>
          <a:xfrm>
            <a:off x="435932" y="2911572"/>
            <a:ext cx="19149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2000" dirty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</a:rPr>
              <a:t>La sécurité</a:t>
            </a:r>
            <a:endParaRPr sz="2000" dirty="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14" name="Google Shape;814;p26"/>
          <p:cNvSpPr txBox="1"/>
          <p:nvPr/>
        </p:nvSpPr>
        <p:spPr>
          <a:xfrm>
            <a:off x="446668" y="4096886"/>
            <a:ext cx="19149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Système d’authentification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815" name="Google Shape;815;p26"/>
          <p:cNvGrpSpPr/>
          <p:nvPr/>
        </p:nvGrpSpPr>
        <p:grpSpPr>
          <a:xfrm>
            <a:off x="457379" y="1887144"/>
            <a:ext cx="2503376" cy="2065360"/>
            <a:chOff x="457379" y="1887144"/>
            <a:chExt cx="2503376" cy="2065360"/>
          </a:xfrm>
        </p:grpSpPr>
        <p:sp>
          <p:nvSpPr>
            <p:cNvPr id="816" name="Google Shape;816;p26"/>
            <p:cNvSpPr/>
            <p:nvPr/>
          </p:nvSpPr>
          <p:spPr>
            <a:xfrm>
              <a:off x="2806759" y="2004612"/>
              <a:ext cx="153996" cy="181378"/>
            </a:xfrm>
            <a:custGeom>
              <a:avLst/>
              <a:gdLst/>
              <a:ahLst/>
              <a:cxnLst/>
              <a:rect l="l" t="t" r="r" b="b"/>
              <a:pathLst>
                <a:path w="5236" h="6167" extrusionOk="0">
                  <a:moveTo>
                    <a:pt x="39" y="1"/>
                  </a:moveTo>
                  <a:lnTo>
                    <a:pt x="2676" y="3064"/>
                  </a:lnTo>
                  <a:lnTo>
                    <a:pt x="1" y="6128"/>
                  </a:lnTo>
                  <a:lnTo>
                    <a:pt x="1" y="6166"/>
                  </a:lnTo>
                  <a:lnTo>
                    <a:pt x="2521" y="6166"/>
                  </a:lnTo>
                  <a:lnTo>
                    <a:pt x="3956" y="4499"/>
                  </a:lnTo>
                  <a:lnTo>
                    <a:pt x="5236" y="306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6"/>
            <p:cNvSpPr/>
            <p:nvPr/>
          </p:nvSpPr>
          <p:spPr>
            <a:xfrm>
              <a:off x="1052717" y="1887144"/>
              <a:ext cx="723074" cy="723074"/>
            </a:xfrm>
            <a:custGeom>
              <a:avLst/>
              <a:gdLst/>
              <a:ahLst/>
              <a:cxnLst/>
              <a:rect l="l" t="t" r="r" b="b"/>
              <a:pathLst>
                <a:path w="24586" h="24586" extrusionOk="0">
                  <a:moveTo>
                    <a:pt x="12293" y="1"/>
                  </a:moveTo>
                  <a:cubicBezTo>
                    <a:pt x="5507" y="1"/>
                    <a:pt x="0" y="5507"/>
                    <a:pt x="0" y="12293"/>
                  </a:cubicBezTo>
                  <a:cubicBezTo>
                    <a:pt x="0" y="19079"/>
                    <a:pt x="5507" y="24585"/>
                    <a:pt x="12293" y="24585"/>
                  </a:cubicBezTo>
                  <a:cubicBezTo>
                    <a:pt x="19079" y="24585"/>
                    <a:pt x="24585" y="19079"/>
                    <a:pt x="24585" y="12293"/>
                  </a:cubicBezTo>
                  <a:cubicBezTo>
                    <a:pt x="24585" y="5507"/>
                    <a:pt x="19079" y="1"/>
                    <a:pt x="1229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6"/>
            <p:cNvSpPr/>
            <p:nvPr/>
          </p:nvSpPr>
          <p:spPr>
            <a:xfrm>
              <a:off x="1117730" y="1952716"/>
              <a:ext cx="593053" cy="591935"/>
            </a:xfrm>
            <a:custGeom>
              <a:avLst/>
              <a:gdLst/>
              <a:ahLst/>
              <a:cxnLst/>
              <a:rect l="l" t="t" r="r" b="b"/>
              <a:pathLst>
                <a:path w="20165" h="20127" extrusionOk="0">
                  <a:moveTo>
                    <a:pt x="10083" y="1"/>
                  </a:moveTo>
                  <a:cubicBezTo>
                    <a:pt x="4537" y="1"/>
                    <a:pt x="0" y="4499"/>
                    <a:pt x="0" y="10044"/>
                  </a:cubicBezTo>
                  <a:cubicBezTo>
                    <a:pt x="0" y="15628"/>
                    <a:pt x="4537" y="20126"/>
                    <a:pt x="10083" y="20126"/>
                  </a:cubicBezTo>
                  <a:cubicBezTo>
                    <a:pt x="15628" y="20126"/>
                    <a:pt x="20165" y="15628"/>
                    <a:pt x="20165" y="10044"/>
                  </a:cubicBezTo>
                  <a:cubicBezTo>
                    <a:pt x="20165" y="4499"/>
                    <a:pt x="15628" y="1"/>
                    <a:pt x="100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6"/>
            <p:cNvSpPr/>
            <p:nvPr/>
          </p:nvSpPr>
          <p:spPr>
            <a:xfrm>
              <a:off x="1434188" y="2015591"/>
              <a:ext cx="564433" cy="689111"/>
            </a:xfrm>
            <a:custGeom>
              <a:avLst/>
              <a:gdLst/>
              <a:ahLst/>
              <a:cxnLst/>
              <a:rect l="l" t="t" r="r" b="b"/>
              <a:pathLst>
                <a:path w="21755" h="26563" fill="none" extrusionOk="0">
                  <a:moveTo>
                    <a:pt x="14154" y="1"/>
                  </a:moveTo>
                  <a:cubicBezTo>
                    <a:pt x="21755" y="11324"/>
                    <a:pt x="13650" y="26563"/>
                    <a:pt x="1" y="26563"/>
                  </a:cubicBezTo>
                </a:path>
              </a:pathLst>
            </a:custGeom>
            <a:noFill/>
            <a:ln w="38100" cap="rnd" cmpd="sng">
              <a:solidFill>
                <a:schemeClr val="accent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6"/>
            <p:cNvSpPr/>
            <p:nvPr/>
          </p:nvSpPr>
          <p:spPr>
            <a:xfrm>
              <a:off x="2371094" y="2094727"/>
              <a:ext cx="512087" cy="176784"/>
            </a:xfrm>
            <a:custGeom>
              <a:avLst/>
              <a:gdLst/>
              <a:ahLst/>
              <a:cxnLst/>
              <a:rect l="l" t="t" r="r" b="b"/>
              <a:pathLst>
                <a:path w="17412" h="6011" fill="none" extrusionOk="0">
                  <a:moveTo>
                    <a:pt x="17412" y="0"/>
                  </a:moveTo>
                  <a:lnTo>
                    <a:pt x="5972" y="0"/>
                  </a:lnTo>
                  <a:cubicBezTo>
                    <a:pt x="2676" y="0"/>
                    <a:pt x="1" y="2676"/>
                    <a:pt x="1" y="601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6"/>
            <p:cNvSpPr/>
            <p:nvPr/>
          </p:nvSpPr>
          <p:spPr>
            <a:xfrm>
              <a:off x="457379" y="2271487"/>
              <a:ext cx="1913679" cy="1681017"/>
            </a:xfrm>
            <a:custGeom>
              <a:avLst/>
              <a:gdLst/>
              <a:ahLst/>
              <a:cxnLst/>
              <a:rect l="l" t="t" r="r" b="b"/>
              <a:pathLst>
                <a:path w="65069" h="57158" fill="none" extrusionOk="0">
                  <a:moveTo>
                    <a:pt x="16481" y="2250"/>
                  </a:moveTo>
                  <a:lnTo>
                    <a:pt x="5972" y="2250"/>
                  </a:lnTo>
                  <a:cubicBezTo>
                    <a:pt x="2676" y="2250"/>
                    <a:pt x="0" y="4925"/>
                    <a:pt x="0" y="8221"/>
                  </a:cubicBezTo>
                  <a:lnTo>
                    <a:pt x="0" y="41143"/>
                  </a:lnTo>
                  <a:cubicBezTo>
                    <a:pt x="0" y="44439"/>
                    <a:pt x="2676" y="47115"/>
                    <a:pt x="5972" y="47115"/>
                  </a:cubicBezTo>
                  <a:lnTo>
                    <a:pt x="24159" y="47115"/>
                  </a:lnTo>
                  <a:cubicBezTo>
                    <a:pt x="24934" y="47115"/>
                    <a:pt x="25671" y="47464"/>
                    <a:pt x="26098" y="48084"/>
                  </a:cubicBezTo>
                  <a:lnTo>
                    <a:pt x="30596" y="55840"/>
                  </a:lnTo>
                  <a:cubicBezTo>
                    <a:pt x="31565" y="57158"/>
                    <a:pt x="33543" y="57158"/>
                    <a:pt x="34512" y="55840"/>
                  </a:cubicBezTo>
                  <a:lnTo>
                    <a:pt x="38933" y="48123"/>
                  </a:lnTo>
                  <a:cubicBezTo>
                    <a:pt x="39398" y="47503"/>
                    <a:pt x="40135" y="47154"/>
                    <a:pt x="40872" y="47154"/>
                  </a:cubicBezTo>
                  <a:lnTo>
                    <a:pt x="59097" y="47154"/>
                  </a:lnTo>
                  <a:cubicBezTo>
                    <a:pt x="62393" y="47154"/>
                    <a:pt x="65069" y="44478"/>
                    <a:pt x="65069" y="41182"/>
                  </a:cubicBezTo>
                  <a:lnTo>
                    <a:pt x="65069" y="1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" name="Google Shape;822;p26"/>
          <p:cNvSpPr txBox="1"/>
          <p:nvPr/>
        </p:nvSpPr>
        <p:spPr>
          <a:xfrm>
            <a:off x="4686227" y="2911572"/>
            <a:ext cx="19149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2000" dirty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</a:rPr>
              <a:t>La convivialité &amp; La fiabilité</a:t>
            </a:r>
            <a:endParaRPr sz="2000" dirty="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23" name="Google Shape;823;p26"/>
          <p:cNvSpPr txBox="1"/>
          <p:nvPr/>
        </p:nvSpPr>
        <p:spPr>
          <a:xfrm>
            <a:off x="4705201" y="4096886"/>
            <a:ext cx="19149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 algn="ctr">
              <a:buFont typeface="Wingdings" pitchFamily="2" charset="2"/>
              <a:buChar char="q"/>
            </a:pP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L’application facile à utiliser</a:t>
            </a:r>
          </a:p>
          <a:p>
            <a:pPr marL="171450" indent="-171450" algn="ctr">
              <a:buFont typeface="Wingdings" pitchFamily="2" charset="2"/>
              <a:buChar char="q"/>
            </a:pP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les données sont fiables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824" name="Google Shape;824;p26"/>
          <p:cNvGrpSpPr/>
          <p:nvPr/>
        </p:nvGrpSpPr>
        <p:grpSpPr>
          <a:xfrm>
            <a:off x="4659395" y="1887144"/>
            <a:ext cx="2502253" cy="2065360"/>
            <a:chOff x="4659395" y="1887144"/>
            <a:chExt cx="2502253" cy="2065360"/>
          </a:xfrm>
        </p:grpSpPr>
        <p:sp>
          <p:nvSpPr>
            <p:cNvPr id="825" name="Google Shape;825;p26"/>
            <p:cNvSpPr/>
            <p:nvPr/>
          </p:nvSpPr>
          <p:spPr>
            <a:xfrm>
              <a:off x="6573139" y="2094727"/>
              <a:ext cx="512087" cy="176784"/>
            </a:xfrm>
            <a:custGeom>
              <a:avLst/>
              <a:gdLst/>
              <a:ahLst/>
              <a:cxnLst/>
              <a:rect l="l" t="t" r="r" b="b"/>
              <a:pathLst>
                <a:path w="17412" h="6011" fill="none" extrusionOk="0">
                  <a:moveTo>
                    <a:pt x="17411" y="0"/>
                  </a:moveTo>
                  <a:lnTo>
                    <a:pt x="5972" y="0"/>
                  </a:lnTo>
                  <a:cubicBezTo>
                    <a:pt x="2676" y="0"/>
                    <a:pt x="0" y="2676"/>
                    <a:pt x="0" y="6011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6"/>
            <p:cNvSpPr/>
            <p:nvPr/>
          </p:nvSpPr>
          <p:spPr>
            <a:xfrm>
              <a:off x="4659395" y="2271487"/>
              <a:ext cx="1913709" cy="1681017"/>
            </a:xfrm>
            <a:custGeom>
              <a:avLst/>
              <a:gdLst/>
              <a:ahLst/>
              <a:cxnLst/>
              <a:rect l="l" t="t" r="r" b="b"/>
              <a:pathLst>
                <a:path w="65070" h="57158" fill="none" extrusionOk="0">
                  <a:moveTo>
                    <a:pt x="16442" y="2250"/>
                  </a:moveTo>
                  <a:lnTo>
                    <a:pt x="5972" y="2250"/>
                  </a:lnTo>
                  <a:cubicBezTo>
                    <a:pt x="2676" y="2250"/>
                    <a:pt x="1" y="4925"/>
                    <a:pt x="1" y="8221"/>
                  </a:cubicBezTo>
                  <a:lnTo>
                    <a:pt x="1" y="41143"/>
                  </a:lnTo>
                  <a:cubicBezTo>
                    <a:pt x="1" y="44439"/>
                    <a:pt x="2676" y="47115"/>
                    <a:pt x="5972" y="47115"/>
                  </a:cubicBezTo>
                  <a:lnTo>
                    <a:pt x="24159" y="47115"/>
                  </a:lnTo>
                  <a:cubicBezTo>
                    <a:pt x="24935" y="47115"/>
                    <a:pt x="25633" y="47464"/>
                    <a:pt x="26098" y="48084"/>
                  </a:cubicBezTo>
                  <a:lnTo>
                    <a:pt x="30596" y="55840"/>
                  </a:lnTo>
                  <a:cubicBezTo>
                    <a:pt x="31527" y="57158"/>
                    <a:pt x="33504" y="57158"/>
                    <a:pt x="34474" y="55840"/>
                  </a:cubicBezTo>
                  <a:lnTo>
                    <a:pt x="38933" y="48123"/>
                  </a:lnTo>
                  <a:cubicBezTo>
                    <a:pt x="39398" y="47503"/>
                    <a:pt x="40135" y="47154"/>
                    <a:pt x="40872" y="47154"/>
                  </a:cubicBezTo>
                  <a:lnTo>
                    <a:pt x="59059" y="47154"/>
                  </a:lnTo>
                  <a:cubicBezTo>
                    <a:pt x="62393" y="47154"/>
                    <a:pt x="65069" y="44478"/>
                    <a:pt x="65069" y="41182"/>
                  </a:cubicBezTo>
                  <a:lnTo>
                    <a:pt x="65069" y="1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6"/>
            <p:cNvSpPr/>
            <p:nvPr/>
          </p:nvSpPr>
          <p:spPr>
            <a:xfrm>
              <a:off x="7007657" y="2004612"/>
              <a:ext cx="153991" cy="181371"/>
            </a:xfrm>
            <a:custGeom>
              <a:avLst/>
              <a:gdLst/>
              <a:ahLst/>
              <a:cxnLst/>
              <a:rect l="l" t="t" r="r" b="b"/>
              <a:pathLst>
                <a:path w="5236" h="6167" extrusionOk="0">
                  <a:moveTo>
                    <a:pt x="39" y="1"/>
                  </a:moveTo>
                  <a:lnTo>
                    <a:pt x="2715" y="3064"/>
                  </a:lnTo>
                  <a:lnTo>
                    <a:pt x="0" y="6128"/>
                  </a:lnTo>
                  <a:lnTo>
                    <a:pt x="39" y="6166"/>
                  </a:lnTo>
                  <a:lnTo>
                    <a:pt x="2521" y="6166"/>
                  </a:lnTo>
                  <a:lnTo>
                    <a:pt x="3994" y="4499"/>
                  </a:lnTo>
                  <a:lnTo>
                    <a:pt x="5235" y="3064"/>
                  </a:lnTo>
                  <a:lnTo>
                    <a:pt x="2598" y="1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6"/>
            <p:cNvSpPr/>
            <p:nvPr/>
          </p:nvSpPr>
          <p:spPr>
            <a:xfrm>
              <a:off x="5254732" y="1887144"/>
              <a:ext cx="723074" cy="723074"/>
            </a:xfrm>
            <a:custGeom>
              <a:avLst/>
              <a:gdLst/>
              <a:ahLst/>
              <a:cxnLst/>
              <a:rect l="l" t="t" r="r" b="b"/>
              <a:pathLst>
                <a:path w="24586" h="24586" extrusionOk="0">
                  <a:moveTo>
                    <a:pt x="12293" y="1"/>
                  </a:moveTo>
                  <a:cubicBezTo>
                    <a:pt x="5507" y="1"/>
                    <a:pt x="0" y="5507"/>
                    <a:pt x="0" y="12293"/>
                  </a:cubicBezTo>
                  <a:cubicBezTo>
                    <a:pt x="0" y="19079"/>
                    <a:pt x="5507" y="24585"/>
                    <a:pt x="12293" y="24585"/>
                  </a:cubicBezTo>
                  <a:cubicBezTo>
                    <a:pt x="19079" y="24585"/>
                    <a:pt x="24585" y="19079"/>
                    <a:pt x="24585" y="12293"/>
                  </a:cubicBezTo>
                  <a:cubicBezTo>
                    <a:pt x="24585" y="5507"/>
                    <a:pt x="19079" y="1"/>
                    <a:pt x="1229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6"/>
            <p:cNvSpPr/>
            <p:nvPr/>
          </p:nvSpPr>
          <p:spPr>
            <a:xfrm>
              <a:off x="5320304" y="1952716"/>
              <a:ext cx="591935" cy="591935"/>
            </a:xfrm>
            <a:custGeom>
              <a:avLst/>
              <a:gdLst/>
              <a:ahLst/>
              <a:cxnLst/>
              <a:rect l="l" t="t" r="r" b="b"/>
              <a:pathLst>
                <a:path w="20127" h="20127" extrusionOk="0">
                  <a:moveTo>
                    <a:pt x="10083" y="1"/>
                  </a:moveTo>
                  <a:cubicBezTo>
                    <a:pt x="4499" y="1"/>
                    <a:pt x="1" y="4499"/>
                    <a:pt x="1" y="10044"/>
                  </a:cubicBezTo>
                  <a:cubicBezTo>
                    <a:pt x="1" y="15628"/>
                    <a:pt x="4499" y="20126"/>
                    <a:pt x="10083" y="20126"/>
                  </a:cubicBezTo>
                  <a:cubicBezTo>
                    <a:pt x="15628" y="20126"/>
                    <a:pt x="20126" y="15628"/>
                    <a:pt x="20126" y="10044"/>
                  </a:cubicBezTo>
                  <a:cubicBezTo>
                    <a:pt x="20126" y="4499"/>
                    <a:pt x="15628" y="1"/>
                    <a:pt x="100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6"/>
            <p:cNvSpPr/>
            <p:nvPr/>
          </p:nvSpPr>
          <p:spPr>
            <a:xfrm>
              <a:off x="5633304" y="2010846"/>
              <a:ext cx="564433" cy="689111"/>
            </a:xfrm>
            <a:custGeom>
              <a:avLst/>
              <a:gdLst/>
              <a:ahLst/>
              <a:cxnLst/>
              <a:rect l="l" t="t" r="r" b="b"/>
              <a:pathLst>
                <a:path w="21755" h="26563" fill="none" extrusionOk="0">
                  <a:moveTo>
                    <a:pt x="14154" y="1"/>
                  </a:moveTo>
                  <a:cubicBezTo>
                    <a:pt x="21755" y="11324"/>
                    <a:pt x="13650" y="26563"/>
                    <a:pt x="1" y="26563"/>
                  </a:cubicBezTo>
                </a:path>
              </a:pathLst>
            </a:custGeom>
            <a:noFill/>
            <a:ln w="38100" cap="rnd" cmpd="sng">
              <a:solidFill>
                <a:schemeClr val="accent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" name="Google Shape;831;p26"/>
          <p:cNvSpPr txBox="1"/>
          <p:nvPr/>
        </p:nvSpPr>
        <p:spPr>
          <a:xfrm>
            <a:off x="6760854" y="2700148"/>
            <a:ext cx="19149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2000" dirty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</a:rPr>
              <a:t>Aptitude à la </a:t>
            </a:r>
            <a:r>
              <a:rPr lang="fr-FR" sz="2000" dirty="0" smtClean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</a:rPr>
              <a:t>maintenance</a:t>
            </a:r>
            <a:endParaRPr sz="2000" dirty="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32" name="Google Shape;832;p26"/>
          <p:cNvSpPr txBox="1"/>
          <p:nvPr/>
        </p:nvSpPr>
        <p:spPr>
          <a:xfrm>
            <a:off x="6771590" y="1290037"/>
            <a:ext cx="19149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Le système conforme à une architecture standard et claire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33" name="Google Shape;833;p26"/>
          <p:cNvSpPr txBox="1"/>
          <p:nvPr/>
        </p:nvSpPr>
        <p:spPr>
          <a:xfrm>
            <a:off x="2555966" y="2700148"/>
            <a:ext cx="19149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2000" dirty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</a:rPr>
              <a:t>Performance</a:t>
            </a:r>
            <a:endParaRPr sz="2000" dirty="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34" name="Google Shape;834;p26"/>
          <p:cNvSpPr txBox="1"/>
          <p:nvPr/>
        </p:nvSpPr>
        <p:spPr>
          <a:xfrm>
            <a:off x="2584239" y="1290037"/>
            <a:ext cx="19149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répond aux exigences d’utilisateurs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841" name="Google Shape;841;p26"/>
          <p:cNvGrpSpPr/>
          <p:nvPr/>
        </p:nvGrpSpPr>
        <p:grpSpPr>
          <a:xfrm>
            <a:off x="6172347" y="2096992"/>
            <a:ext cx="2503311" cy="2067384"/>
            <a:chOff x="6172347" y="2096992"/>
            <a:chExt cx="2503311" cy="2067384"/>
          </a:xfrm>
        </p:grpSpPr>
        <p:sp>
          <p:nvSpPr>
            <p:cNvPr id="842" name="Google Shape;842;p26"/>
            <p:cNvSpPr/>
            <p:nvPr/>
          </p:nvSpPr>
          <p:spPr>
            <a:xfrm>
              <a:off x="6248757" y="3778066"/>
              <a:ext cx="512087" cy="175637"/>
            </a:xfrm>
            <a:custGeom>
              <a:avLst/>
              <a:gdLst/>
              <a:ahLst/>
              <a:cxnLst/>
              <a:rect l="l" t="t" r="r" b="b"/>
              <a:pathLst>
                <a:path w="17412" h="5972" fill="none" extrusionOk="0">
                  <a:moveTo>
                    <a:pt x="0" y="5972"/>
                  </a:moveTo>
                  <a:lnTo>
                    <a:pt x="11440" y="5972"/>
                  </a:lnTo>
                  <a:cubicBezTo>
                    <a:pt x="14736" y="5972"/>
                    <a:pt x="17411" y="3296"/>
                    <a:pt x="17411" y="0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6"/>
            <p:cNvSpPr/>
            <p:nvPr/>
          </p:nvSpPr>
          <p:spPr>
            <a:xfrm>
              <a:off x="6760832" y="2096992"/>
              <a:ext cx="1914826" cy="1681046"/>
            </a:xfrm>
            <a:custGeom>
              <a:avLst/>
              <a:gdLst/>
              <a:ahLst/>
              <a:cxnLst/>
              <a:rect l="l" t="t" r="r" b="b"/>
              <a:pathLst>
                <a:path w="65108" h="57159" fill="none" extrusionOk="0">
                  <a:moveTo>
                    <a:pt x="48627" y="54870"/>
                  </a:moveTo>
                  <a:lnTo>
                    <a:pt x="59097" y="54870"/>
                  </a:lnTo>
                  <a:cubicBezTo>
                    <a:pt x="62393" y="54870"/>
                    <a:pt x="65108" y="52195"/>
                    <a:pt x="65108" y="48899"/>
                  </a:cubicBezTo>
                  <a:lnTo>
                    <a:pt x="65108" y="16016"/>
                  </a:lnTo>
                  <a:cubicBezTo>
                    <a:pt x="65108" y="12681"/>
                    <a:pt x="62393" y="10005"/>
                    <a:pt x="59097" y="10005"/>
                  </a:cubicBezTo>
                  <a:lnTo>
                    <a:pt x="40911" y="10005"/>
                  </a:lnTo>
                  <a:cubicBezTo>
                    <a:pt x="40135" y="10005"/>
                    <a:pt x="39437" y="9656"/>
                    <a:pt x="38972" y="9036"/>
                  </a:cubicBezTo>
                  <a:lnTo>
                    <a:pt x="34512" y="1319"/>
                  </a:lnTo>
                  <a:cubicBezTo>
                    <a:pt x="33543" y="1"/>
                    <a:pt x="31565" y="1"/>
                    <a:pt x="30596" y="1319"/>
                  </a:cubicBezTo>
                  <a:lnTo>
                    <a:pt x="26175" y="9036"/>
                  </a:lnTo>
                  <a:cubicBezTo>
                    <a:pt x="25710" y="9656"/>
                    <a:pt x="24973" y="10005"/>
                    <a:pt x="24236" y="10005"/>
                  </a:cubicBezTo>
                  <a:lnTo>
                    <a:pt x="6011" y="10005"/>
                  </a:lnTo>
                  <a:cubicBezTo>
                    <a:pt x="2676" y="10005"/>
                    <a:pt x="0" y="12681"/>
                    <a:pt x="0" y="16016"/>
                  </a:cubicBezTo>
                  <a:lnTo>
                    <a:pt x="0" y="57158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6"/>
            <p:cNvSpPr/>
            <p:nvPr/>
          </p:nvSpPr>
          <p:spPr>
            <a:xfrm>
              <a:off x="6172347" y="3863593"/>
              <a:ext cx="153991" cy="181342"/>
            </a:xfrm>
            <a:custGeom>
              <a:avLst/>
              <a:gdLst/>
              <a:ahLst/>
              <a:cxnLst/>
              <a:rect l="l" t="t" r="r" b="b"/>
              <a:pathLst>
                <a:path w="5236" h="6166" extrusionOk="0">
                  <a:moveTo>
                    <a:pt x="2715" y="0"/>
                  </a:moveTo>
                  <a:lnTo>
                    <a:pt x="1241" y="1629"/>
                  </a:lnTo>
                  <a:lnTo>
                    <a:pt x="0" y="3103"/>
                  </a:lnTo>
                  <a:lnTo>
                    <a:pt x="2637" y="6166"/>
                  </a:lnTo>
                  <a:lnTo>
                    <a:pt x="5197" y="6166"/>
                  </a:lnTo>
                  <a:lnTo>
                    <a:pt x="2521" y="3103"/>
                  </a:lnTo>
                  <a:lnTo>
                    <a:pt x="5235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6"/>
            <p:cNvSpPr/>
            <p:nvPr/>
          </p:nvSpPr>
          <p:spPr>
            <a:xfrm>
              <a:off x="7351611" y="3441301"/>
              <a:ext cx="723045" cy="723074"/>
            </a:xfrm>
            <a:custGeom>
              <a:avLst/>
              <a:gdLst/>
              <a:ahLst/>
              <a:cxnLst/>
              <a:rect l="l" t="t" r="r" b="b"/>
              <a:pathLst>
                <a:path w="24585" h="24586" extrusionOk="0">
                  <a:moveTo>
                    <a:pt x="12293" y="0"/>
                  </a:moveTo>
                  <a:cubicBezTo>
                    <a:pt x="5507" y="0"/>
                    <a:pt x="0" y="5507"/>
                    <a:pt x="0" y="12293"/>
                  </a:cubicBezTo>
                  <a:cubicBezTo>
                    <a:pt x="0" y="19079"/>
                    <a:pt x="5507" y="24585"/>
                    <a:pt x="12293" y="24585"/>
                  </a:cubicBezTo>
                  <a:cubicBezTo>
                    <a:pt x="19079" y="24585"/>
                    <a:pt x="24585" y="19079"/>
                    <a:pt x="24585" y="12293"/>
                  </a:cubicBezTo>
                  <a:cubicBezTo>
                    <a:pt x="24585" y="5507"/>
                    <a:pt x="19079" y="0"/>
                    <a:pt x="12293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6"/>
            <p:cNvSpPr/>
            <p:nvPr/>
          </p:nvSpPr>
          <p:spPr>
            <a:xfrm>
              <a:off x="7417182" y="3506888"/>
              <a:ext cx="591906" cy="591906"/>
            </a:xfrm>
            <a:custGeom>
              <a:avLst/>
              <a:gdLst/>
              <a:ahLst/>
              <a:cxnLst/>
              <a:rect l="l" t="t" r="r" b="b"/>
              <a:pathLst>
                <a:path w="20126" h="20126" extrusionOk="0">
                  <a:moveTo>
                    <a:pt x="10044" y="0"/>
                  </a:moveTo>
                  <a:cubicBezTo>
                    <a:pt x="4498" y="0"/>
                    <a:pt x="0" y="4499"/>
                    <a:pt x="0" y="10044"/>
                  </a:cubicBezTo>
                  <a:cubicBezTo>
                    <a:pt x="0" y="15628"/>
                    <a:pt x="4498" y="20126"/>
                    <a:pt x="10044" y="20126"/>
                  </a:cubicBezTo>
                  <a:cubicBezTo>
                    <a:pt x="15627" y="20126"/>
                    <a:pt x="20126" y="15628"/>
                    <a:pt x="20126" y="10044"/>
                  </a:cubicBezTo>
                  <a:cubicBezTo>
                    <a:pt x="20126" y="4499"/>
                    <a:pt x="15627" y="0"/>
                    <a:pt x="10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6"/>
            <p:cNvSpPr/>
            <p:nvPr/>
          </p:nvSpPr>
          <p:spPr>
            <a:xfrm rot="10800000">
              <a:off x="7128990" y="3346857"/>
              <a:ext cx="564433" cy="689111"/>
            </a:xfrm>
            <a:custGeom>
              <a:avLst/>
              <a:gdLst/>
              <a:ahLst/>
              <a:cxnLst/>
              <a:rect l="l" t="t" r="r" b="b"/>
              <a:pathLst>
                <a:path w="21755" h="26563" fill="none" extrusionOk="0">
                  <a:moveTo>
                    <a:pt x="14154" y="1"/>
                  </a:moveTo>
                  <a:cubicBezTo>
                    <a:pt x="21755" y="11324"/>
                    <a:pt x="13650" y="26563"/>
                    <a:pt x="1" y="26563"/>
                  </a:cubicBezTo>
                </a:path>
              </a:pathLst>
            </a:custGeom>
            <a:noFill/>
            <a:ln w="38100" cap="rnd" cmpd="sng">
              <a:solidFill>
                <a:schemeClr val="accent2"/>
              </a:solidFill>
              <a:prstDash val="solid"/>
              <a:miter lim="387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294;p18"/>
          <p:cNvSpPr/>
          <p:nvPr/>
        </p:nvSpPr>
        <p:spPr>
          <a:xfrm>
            <a:off x="1240225" y="2081395"/>
            <a:ext cx="306314" cy="334572"/>
          </a:xfrm>
          <a:custGeom>
            <a:avLst/>
            <a:gdLst/>
            <a:ahLst/>
            <a:cxnLst/>
            <a:rect l="l" t="t" r="r" b="b"/>
            <a:pathLst>
              <a:path w="9669" h="10561" extrusionOk="0">
                <a:moveTo>
                  <a:pt x="2430" y="7941"/>
                </a:moveTo>
                <a:lnTo>
                  <a:pt x="3120" y="8644"/>
                </a:lnTo>
                <a:lnTo>
                  <a:pt x="2989" y="8775"/>
                </a:lnTo>
                <a:lnTo>
                  <a:pt x="2656" y="8430"/>
                </a:lnTo>
                <a:cubicBezTo>
                  <a:pt x="2626" y="8400"/>
                  <a:pt x="2585" y="8385"/>
                  <a:pt x="2543" y="8385"/>
                </a:cubicBezTo>
                <a:cubicBezTo>
                  <a:pt x="2501" y="8385"/>
                  <a:pt x="2459" y="8400"/>
                  <a:pt x="2430" y="8430"/>
                </a:cubicBezTo>
                <a:lnTo>
                  <a:pt x="2073" y="8787"/>
                </a:lnTo>
                <a:cubicBezTo>
                  <a:pt x="2037" y="8823"/>
                  <a:pt x="2025" y="8858"/>
                  <a:pt x="2025" y="8906"/>
                </a:cubicBezTo>
                <a:cubicBezTo>
                  <a:pt x="2025" y="8953"/>
                  <a:pt x="2037" y="9001"/>
                  <a:pt x="2073" y="9025"/>
                </a:cubicBezTo>
                <a:lnTo>
                  <a:pt x="2418" y="9370"/>
                </a:lnTo>
                <a:lnTo>
                  <a:pt x="2275" y="9501"/>
                </a:lnTo>
                <a:lnTo>
                  <a:pt x="1942" y="9156"/>
                </a:lnTo>
                <a:cubicBezTo>
                  <a:pt x="1912" y="9126"/>
                  <a:pt x="1870" y="9111"/>
                  <a:pt x="1828" y="9111"/>
                </a:cubicBezTo>
                <a:cubicBezTo>
                  <a:pt x="1787" y="9111"/>
                  <a:pt x="1745" y="9126"/>
                  <a:pt x="1715" y="9156"/>
                </a:cubicBezTo>
                <a:lnTo>
                  <a:pt x="1358" y="9513"/>
                </a:lnTo>
                <a:cubicBezTo>
                  <a:pt x="1322" y="9549"/>
                  <a:pt x="1311" y="9585"/>
                  <a:pt x="1311" y="9632"/>
                </a:cubicBezTo>
                <a:cubicBezTo>
                  <a:pt x="1311" y="9680"/>
                  <a:pt x="1322" y="9727"/>
                  <a:pt x="1358" y="9751"/>
                </a:cubicBezTo>
                <a:lnTo>
                  <a:pt x="1703" y="10096"/>
                </a:lnTo>
                <a:lnTo>
                  <a:pt x="1584" y="10192"/>
                </a:lnTo>
                <a:lnTo>
                  <a:pt x="882" y="9489"/>
                </a:lnTo>
                <a:lnTo>
                  <a:pt x="2430" y="7941"/>
                </a:lnTo>
                <a:close/>
                <a:moveTo>
                  <a:pt x="6496" y="1"/>
                </a:moveTo>
                <a:cubicBezTo>
                  <a:pt x="5951" y="1"/>
                  <a:pt x="5469" y="199"/>
                  <a:pt x="5121" y="548"/>
                </a:cubicBezTo>
                <a:cubicBezTo>
                  <a:pt x="4704" y="964"/>
                  <a:pt x="4513" y="1572"/>
                  <a:pt x="4597" y="2238"/>
                </a:cubicBezTo>
                <a:cubicBezTo>
                  <a:pt x="4656" y="2727"/>
                  <a:pt x="4871" y="3227"/>
                  <a:pt x="5180" y="3655"/>
                </a:cubicBezTo>
                <a:lnTo>
                  <a:pt x="3501" y="5334"/>
                </a:lnTo>
                <a:cubicBezTo>
                  <a:pt x="3442" y="5394"/>
                  <a:pt x="3442" y="5501"/>
                  <a:pt x="3501" y="5560"/>
                </a:cubicBezTo>
                <a:cubicBezTo>
                  <a:pt x="3525" y="5584"/>
                  <a:pt x="3573" y="5608"/>
                  <a:pt x="3620" y="5608"/>
                </a:cubicBezTo>
                <a:cubicBezTo>
                  <a:pt x="3668" y="5608"/>
                  <a:pt x="3704" y="5584"/>
                  <a:pt x="3739" y="5560"/>
                </a:cubicBezTo>
                <a:lnTo>
                  <a:pt x="5406" y="3893"/>
                </a:lnTo>
                <a:cubicBezTo>
                  <a:pt x="5454" y="3953"/>
                  <a:pt x="5502" y="4000"/>
                  <a:pt x="5549" y="4060"/>
                </a:cubicBezTo>
                <a:cubicBezTo>
                  <a:pt x="5609" y="4120"/>
                  <a:pt x="5656" y="4155"/>
                  <a:pt x="5716" y="4203"/>
                </a:cubicBezTo>
                <a:lnTo>
                  <a:pt x="2334" y="7584"/>
                </a:lnTo>
                <a:lnTo>
                  <a:pt x="691" y="9239"/>
                </a:lnTo>
                <a:lnTo>
                  <a:pt x="370" y="8918"/>
                </a:lnTo>
                <a:lnTo>
                  <a:pt x="3299" y="5989"/>
                </a:lnTo>
                <a:cubicBezTo>
                  <a:pt x="3358" y="5929"/>
                  <a:pt x="3358" y="5822"/>
                  <a:pt x="3299" y="5763"/>
                </a:cubicBezTo>
                <a:cubicBezTo>
                  <a:pt x="3275" y="5733"/>
                  <a:pt x="3236" y="5718"/>
                  <a:pt x="3196" y="5718"/>
                </a:cubicBezTo>
                <a:cubicBezTo>
                  <a:pt x="3156" y="5718"/>
                  <a:pt x="3114" y="5733"/>
                  <a:pt x="3085" y="5763"/>
                </a:cubicBezTo>
                <a:lnTo>
                  <a:pt x="48" y="8799"/>
                </a:lnTo>
                <a:cubicBezTo>
                  <a:pt x="13" y="8834"/>
                  <a:pt x="1" y="8882"/>
                  <a:pt x="1" y="8918"/>
                </a:cubicBezTo>
                <a:cubicBezTo>
                  <a:pt x="1" y="8965"/>
                  <a:pt x="13" y="9013"/>
                  <a:pt x="48" y="9037"/>
                </a:cubicBezTo>
                <a:lnTo>
                  <a:pt x="596" y="9585"/>
                </a:lnTo>
                <a:lnTo>
                  <a:pt x="1513" y="10513"/>
                </a:lnTo>
                <a:cubicBezTo>
                  <a:pt x="1549" y="10549"/>
                  <a:pt x="1596" y="10561"/>
                  <a:pt x="1632" y="10561"/>
                </a:cubicBezTo>
                <a:cubicBezTo>
                  <a:pt x="1680" y="10561"/>
                  <a:pt x="1727" y="10537"/>
                  <a:pt x="1763" y="10513"/>
                </a:cubicBezTo>
                <a:lnTo>
                  <a:pt x="2108" y="10156"/>
                </a:lnTo>
                <a:cubicBezTo>
                  <a:pt x="2144" y="10120"/>
                  <a:pt x="2156" y="10085"/>
                  <a:pt x="2156" y="10037"/>
                </a:cubicBezTo>
                <a:cubicBezTo>
                  <a:pt x="2156" y="9989"/>
                  <a:pt x="2144" y="9954"/>
                  <a:pt x="2108" y="9918"/>
                </a:cubicBezTo>
                <a:lnTo>
                  <a:pt x="1775" y="9573"/>
                </a:lnTo>
                <a:lnTo>
                  <a:pt x="1906" y="9442"/>
                </a:lnTo>
                <a:lnTo>
                  <a:pt x="2251" y="9787"/>
                </a:lnTo>
                <a:cubicBezTo>
                  <a:pt x="2281" y="9817"/>
                  <a:pt x="2320" y="9832"/>
                  <a:pt x="2358" y="9832"/>
                </a:cubicBezTo>
                <a:cubicBezTo>
                  <a:pt x="2397" y="9832"/>
                  <a:pt x="2436" y="9817"/>
                  <a:pt x="2465" y="9787"/>
                </a:cubicBezTo>
                <a:lnTo>
                  <a:pt x="2823" y="9430"/>
                </a:lnTo>
                <a:cubicBezTo>
                  <a:pt x="2858" y="9394"/>
                  <a:pt x="2870" y="9358"/>
                  <a:pt x="2870" y="9311"/>
                </a:cubicBezTo>
                <a:cubicBezTo>
                  <a:pt x="2870" y="9263"/>
                  <a:pt x="2858" y="9215"/>
                  <a:pt x="2823" y="9192"/>
                </a:cubicBezTo>
                <a:lnTo>
                  <a:pt x="2489" y="8846"/>
                </a:lnTo>
                <a:lnTo>
                  <a:pt x="2620" y="8715"/>
                </a:lnTo>
                <a:lnTo>
                  <a:pt x="2966" y="9061"/>
                </a:lnTo>
                <a:cubicBezTo>
                  <a:pt x="2995" y="9090"/>
                  <a:pt x="3034" y="9105"/>
                  <a:pt x="3073" y="9105"/>
                </a:cubicBezTo>
                <a:cubicBezTo>
                  <a:pt x="3111" y="9105"/>
                  <a:pt x="3150" y="9090"/>
                  <a:pt x="3180" y="9061"/>
                </a:cubicBezTo>
                <a:lnTo>
                  <a:pt x="3537" y="8703"/>
                </a:lnTo>
                <a:cubicBezTo>
                  <a:pt x="3597" y="8644"/>
                  <a:pt x="3597" y="8537"/>
                  <a:pt x="3537" y="8477"/>
                </a:cubicBezTo>
                <a:lnTo>
                  <a:pt x="2727" y="7656"/>
                </a:lnTo>
                <a:lnTo>
                  <a:pt x="6014" y="4370"/>
                </a:lnTo>
                <a:cubicBezTo>
                  <a:pt x="6549" y="4751"/>
                  <a:pt x="7168" y="4977"/>
                  <a:pt x="7752" y="4977"/>
                </a:cubicBezTo>
                <a:cubicBezTo>
                  <a:pt x="8026" y="4977"/>
                  <a:pt x="8276" y="4929"/>
                  <a:pt x="8514" y="4846"/>
                </a:cubicBezTo>
                <a:cubicBezTo>
                  <a:pt x="8597" y="4810"/>
                  <a:pt x="8633" y="4727"/>
                  <a:pt x="8597" y="4632"/>
                </a:cubicBezTo>
                <a:cubicBezTo>
                  <a:pt x="8580" y="4570"/>
                  <a:pt x="8523" y="4534"/>
                  <a:pt x="8461" y="4534"/>
                </a:cubicBezTo>
                <a:cubicBezTo>
                  <a:pt x="8439" y="4534"/>
                  <a:pt x="8417" y="4539"/>
                  <a:pt x="8395" y="4548"/>
                </a:cubicBezTo>
                <a:cubicBezTo>
                  <a:pt x="8192" y="4625"/>
                  <a:pt x="7973" y="4662"/>
                  <a:pt x="7746" y="4662"/>
                </a:cubicBezTo>
                <a:cubicBezTo>
                  <a:pt x="7093" y="4662"/>
                  <a:pt x="6380" y="4355"/>
                  <a:pt x="5823" y="3798"/>
                </a:cubicBezTo>
                <a:cubicBezTo>
                  <a:pt x="4847" y="2834"/>
                  <a:pt x="4668" y="1453"/>
                  <a:pt x="5406" y="726"/>
                </a:cubicBezTo>
                <a:cubicBezTo>
                  <a:pt x="5707" y="421"/>
                  <a:pt x="6119" y="272"/>
                  <a:pt x="6568" y="272"/>
                </a:cubicBezTo>
                <a:cubicBezTo>
                  <a:pt x="7204" y="272"/>
                  <a:pt x="7913" y="571"/>
                  <a:pt x="8478" y="1143"/>
                </a:cubicBezTo>
                <a:cubicBezTo>
                  <a:pt x="9454" y="2107"/>
                  <a:pt x="9633" y="3489"/>
                  <a:pt x="8895" y="4215"/>
                </a:cubicBezTo>
                <a:lnTo>
                  <a:pt x="8883" y="4239"/>
                </a:lnTo>
                <a:cubicBezTo>
                  <a:pt x="8823" y="4298"/>
                  <a:pt x="8823" y="4393"/>
                  <a:pt x="8883" y="4453"/>
                </a:cubicBezTo>
                <a:cubicBezTo>
                  <a:pt x="8913" y="4483"/>
                  <a:pt x="8954" y="4498"/>
                  <a:pt x="8996" y="4498"/>
                </a:cubicBezTo>
                <a:cubicBezTo>
                  <a:pt x="9038" y="4498"/>
                  <a:pt x="9079" y="4483"/>
                  <a:pt x="9109" y="4453"/>
                </a:cubicBezTo>
                <a:lnTo>
                  <a:pt x="9121" y="4441"/>
                </a:lnTo>
                <a:cubicBezTo>
                  <a:pt x="9502" y="4072"/>
                  <a:pt x="9669" y="3465"/>
                  <a:pt x="9585" y="2786"/>
                </a:cubicBezTo>
                <a:cubicBezTo>
                  <a:pt x="9502" y="2131"/>
                  <a:pt x="9169" y="1476"/>
                  <a:pt x="8645" y="964"/>
                </a:cubicBezTo>
                <a:cubicBezTo>
                  <a:pt x="8133" y="441"/>
                  <a:pt x="7478" y="95"/>
                  <a:pt x="6823" y="24"/>
                </a:cubicBezTo>
                <a:cubicBezTo>
                  <a:pt x="6712" y="8"/>
                  <a:pt x="6603" y="1"/>
                  <a:pt x="6496" y="1"/>
                </a:cubicBezTo>
                <a:close/>
              </a:path>
            </a:pathLst>
          </a:custGeom>
          <a:solidFill>
            <a:schemeClr val="dk2"/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" name="Google Shape;621;p22"/>
          <p:cNvGrpSpPr/>
          <p:nvPr/>
        </p:nvGrpSpPr>
        <p:grpSpPr>
          <a:xfrm>
            <a:off x="3347864" y="3579862"/>
            <a:ext cx="288000" cy="360000"/>
            <a:chOff x="1394741" y="1512061"/>
            <a:chExt cx="252444" cy="351722"/>
          </a:xfrm>
        </p:grpSpPr>
        <p:sp>
          <p:nvSpPr>
            <p:cNvPr id="56" name="Google Shape;622;p22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23;p22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24;p22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25;p22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26;p22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27;p22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8;p22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29;p22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30;p22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31;p22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32;p22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33;p22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34;p22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35;p22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36;p22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637;p22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638;p22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63;p25"/>
          <p:cNvGrpSpPr/>
          <p:nvPr/>
        </p:nvGrpSpPr>
        <p:grpSpPr>
          <a:xfrm>
            <a:off x="5436096" y="1995686"/>
            <a:ext cx="396000" cy="468000"/>
            <a:chOff x="3122257" y="1508594"/>
            <a:chExt cx="294850" cy="349434"/>
          </a:xfrm>
        </p:grpSpPr>
        <p:sp>
          <p:nvSpPr>
            <p:cNvPr id="74" name="Google Shape;764;p25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65;p25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6;p25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67;p25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68;p25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1047;p30"/>
          <p:cNvGrpSpPr/>
          <p:nvPr/>
        </p:nvGrpSpPr>
        <p:grpSpPr>
          <a:xfrm>
            <a:off x="7524328" y="3651910"/>
            <a:ext cx="360000" cy="360000"/>
            <a:chOff x="-63252250" y="1930850"/>
            <a:chExt cx="319000" cy="319025"/>
          </a:xfrm>
        </p:grpSpPr>
        <p:sp>
          <p:nvSpPr>
            <p:cNvPr id="80" name="Google Shape;1048;p30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49;p30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Analyse &amp; Conception</a:t>
            </a:r>
            <a:endParaRPr dirty="0"/>
          </a:p>
        </p:txBody>
      </p:sp>
      <p:sp>
        <p:nvSpPr>
          <p:cNvPr id="309" name="Google Shape;309;p19"/>
          <p:cNvSpPr/>
          <p:nvPr/>
        </p:nvSpPr>
        <p:spPr>
          <a:xfrm>
            <a:off x="3203848" y="1131590"/>
            <a:ext cx="5328592" cy="3816424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310;p19"/>
          <p:cNvSpPr/>
          <p:nvPr/>
        </p:nvSpPr>
        <p:spPr>
          <a:xfrm>
            <a:off x="457200" y="1275606"/>
            <a:ext cx="2622300" cy="576064"/>
          </a:xfrm>
          <a:prstGeom prst="chevron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Diagramme de cas d’utilisation</a:t>
            </a:r>
            <a:endParaRPr sz="1600" b="1" dirty="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275606"/>
            <a:ext cx="5184576" cy="35283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9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Analyse &amp; Conception</a:t>
            </a:r>
            <a:endParaRPr dirty="0"/>
          </a:p>
        </p:txBody>
      </p:sp>
      <p:sp>
        <p:nvSpPr>
          <p:cNvPr id="309" name="Google Shape;309;p19"/>
          <p:cNvSpPr/>
          <p:nvPr/>
        </p:nvSpPr>
        <p:spPr>
          <a:xfrm>
            <a:off x="3203848" y="1131590"/>
            <a:ext cx="5328592" cy="3816424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310;p19"/>
          <p:cNvSpPr/>
          <p:nvPr/>
        </p:nvSpPr>
        <p:spPr>
          <a:xfrm>
            <a:off x="457200" y="1275606"/>
            <a:ext cx="2622300" cy="576064"/>
          </a:xfrm>
          <a:prstGeom prst="chevron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27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Diagramme de class</a:t>
            </a:r>
            <a:endParaRPr sz="1600" b="1" dirty="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5" y="1347614"/>
            <a:ext cx="5239789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46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9" name="Google Shape;1159;p32"/>
          <p:cNvCxnSpPr/>
          <p:nvPr/>
        </p:nvCxnSpPr>
        <p:spPr>
          <a:xfrm>
            <a:off x="1241198" y="3412044"/>
            <a:ext cx="669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0" name="Google Shape;1160;p32"/>
          <p:cNvGrpSpPr/>
          <p:nvPr/>
        </p:nvGrpSpPr>
        <p:grpSpPr>
          <a:xfrm>
            <a:off x="458972" y="1481813"/>
            <a:ext cx="1314862" cy="2338531"/>
            <a:chOff x="458972" y="1481813"/>
            <a:chExt cx="1314862" cy="2338531"/>
          </a:xfrm>
        </p:grpSpPr>
        <p:sp>
          <p:nvSpPr>
            <p:cNvPr id="1161" name="Google Shape;1161;p32"/>
            <p:cNvSpPr/>
            <p:nvPr/>
          </p:nvSpPr>
          <p:spPr>
            <a:xfrm>
              <a:off x="999875" y="3295044"/>
              <a:ext cx="234000" cy="234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2"/>
            <p:cNvSpPr/>
            <p:nvPr/>
          </p:nvSpPr>
          <p:spPr>
            <a:xfrm>
              <a:off x="458972" y="1481813"/>
              <a:ext cx="1314862" cy="1314835"/>
            </a:xfrm>
            <a:custGeom>
              <a:avLst/>
              <a:gdLst/>
              <a:ahLst/>
              <a:cxnLst/>
              <a:rect l="l" t="t" r="r" b="b"/>
              <a:pathLst>
                <a:path w="48798" h="48797" fill="none" extrusionOk="0">
                  <a:moveTo>
                    <a:pt x="48797" y="24399"/>
                  </a:moveTo>
                  <a:cubicBezTo>
                    <a:pt x="48797" y="37882"/>
                    <a:pt x="37882" y="48797"/>
                    <a:pt x="24399" y="48797"/>
                  </a:cubicBezTo>
                  <a:cubicBezTo>
                    <a:pt x="10916" y="48797"/>
                    <a:pt x="1" y="37882"/>
                    <a:pt x="1" y="24399"/>
                  </a:cubicBezTo>
                  <a:cubicBezTo>
                    <a:pt x="1" y="10916"/>
                    <a:pt x="10916" y="1"/>
                    <a:pt x="24399" y="1"/>
                  </a:cubicBezTo>
                  <a:cubicBezTo>
                    <a:pt x="37882" y="1"/>
                    <a:pt x="48797" y="10916"/>
                    <a:pt x="48797" y="24399"/>
                  </a:cubicBezTo>
                  <a:close/>
                </a:path>
              </a:pathLst>
            </a:custGeom>
            <a:solidFill>
              <a:srgbClr val="FFFFFF"/>
            </a:solidFill>
            <a:ln w="10975" cap="flat" cmpd="sng">
              <a:solidFill>
                <a:schemeClr val="dk1"/>
              </a:solidFill>
              <a:prstDash val="solid"/>
              <a:miter lim="337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2"/>
            <p:cNvSpPr/>
            <p:nvPr/>
          </p:nvSpPr>
          <p:spPr>
            <a:xfrm>
              <a:off x="1046266" y="3341919"/>
              <a:ext cx="140276" cy="140249"/>
            </a:xfrm>
            <a:custGeom>
              <a:avLst/>
              <a:gdLst/>
              <a:ahLst/>
              <a:cxnLst/>
              <a:rect l="l" t="t" r="r" b="b"/>
              <a:pathLst>
                <a:path w="5206" h="5205" extrusionOk="0">
                  <a:moveTo>
                    <a:pt x="2603" y="1"/>
                  </a:moveTo>
                  <a:cubicBezTo>
                    <a:pt x="1184" y="1"/>
                    <a:pt x="1" y="1149"/>
                    <a:pt x="1" y="2603"/>
                  </a:cubicBezTo>
                  <a:cubicBezTo>
                    <a:pt x="1" y="4022"/>
                    <a:pt x="1184" y="5205"/>
                    <a:pt x="2603" y="5205"/>
                  </a:cubicBezTo>
                  <a:cubicBezTo>
                    <a:pt x="4022" y="5205"/>
                    <a:pt x="5205" y="4022"/>
                    <a:pt x="5205" y="2603"/>
                  </a:cubicBezTo>
                  <a:cubicBezTo>
                    <a:pt x="5205" y="1149"/>
                    <a:pt x="4022" y="1"/>
                    <a:pt x="26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2"/>
            <p:cNvSpPr/>
            <p:nvPr/>
          </p:nvSpPr>
          <p:spPr>
            <a:xfrm>
              <a:off x="516338" y="1581132"/>
              <a:ext cx="1200130" cy="1116197"/>
            </a:xfrm>
            <a:custGeom>
              <a:avLst/>
              <a:gdLst/>
              <a:ahLst/>
              <a:cxnLst/>
              <a:rect l="l" t="t" r="r" b="b"/>
              <a:pathLst>
                <a:path w="44540" h="41425" extrusionOk="0">
                  <a:moveTo>
                    <a:pt x="22221" y="1"/>
                  </a:moveTo>
                  <a:cubicBezTo>
                    <a:pt x="12217" y="1"/>
                    <a:pt x="3440" y="7263"/>
                    <a:pt x="1825" y="17435"/>
                  </a:cubicBezTo>
                  <a:cubicBezTo>
                    <a:pt x="1" y="28755"/>
                    <a:pt x="7705" y="39366"/>
                    <a:pt x="18992" y="41157"/>
                  </a:cubicBezTo>
                  <a:cubicBezTo>
                    <a:pt x="20110" y="41337"/>
                    <a:pt x="21222" y="41425"/>
                    <a:pt x="22319" y="41425"/>
                  </a:cubicBezTo>
                  <a:cubicBezTo>
                    <a:pt x="32323" y="41425"/>
                    <a:pt x="41100" y="34162"/>
                    <a:pt x="42715" y="23991"/>
                  </a:cubicBezTo>
                  <a:cubicBezTo>
                    <a:pt x="44539" y="12670"/>
                    <a:pt x="36835" y="2059"/>
                    <a:pt x="25548" y="268"/>
                  </a:cubicBezTo>
                  <a:cubicBezTo>
                    <a:pt x="24430" y="88"/>
                    <a:pt x="23318" y="1"/>
                    <a:pt x="22221" y="1"/>
                  </a:cubicBezTo>
                  <a:close/>
                </a:path>
              </a:pathLst>
            </a:cu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2"/>
            <p:cNvSpPr/>
            <p:nvPr/>
          </p:nvSpPr>
          <p:spPr>
            <a:xfrm>
              <a:off x="1062204" y="3107059"/>
              <a:ext cx="108400" cy="108373"/>
            </a:xfrm>
            <a:custGeom>
              <a:avLst/>
              <a:gdLst/>
              <a:ahLst/>
              <a:cxnLst/>
              <a:rect l="l" t="t" r="r" b="b"/>
              <a:pathLst>
                <a:path w="4023" h="4022" extrusionOk="0">
                  <a:moveTo>
                    <a:pt x="2029" y="1"/>
                  </a:moveTo>
                  <a:cubicBezTo>
                    <a:pt x="913" y="1"/>
                    <a:pt x="1" y="879"/>
                    <a:pt x="1" y="1994"/>
                  </a:cubicBezTo>
                  <a:cubicBezTo>
                    <a:pt x="1" y="3109"/>
                    <a:pt x="913" y="4022"/>
                    <a:pt x="2029" y="4022"/>
                  </a:cubicBezTo>
                  <a:cubicBezTo>
                    <a:pt x="3110" y="4022"/>
                    <a:pt x="4022" y="3109"/>
                    <a:pt x="4022" y="1994"/>
                  </a:cubicBezTo>
                  <a:cubicBezTo>
                    <a:pt x="4022" y="879"/>
                    <a:pt x="3110" y="1"/>
                    <a:pt x="2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2"/>
            <p:cNvSpPr/>
            <p:nvPr/>
          </p:nvSpPr>
          <p:spPr>
            <a:xfrm>
              <a:off x="1041267" y="2876260"/>
              <a:ext cx="150272" cy="151188"/>
            </a:xfrm>
            <a:custGeom>
              <a:avLst/>
              <a:gdLst/>
              <a:ahLst/>
              <a:cxnLst/>
              <a:rect l="l" t="t" r="r" b="b"/>
              <a:pathLst>
                <a:path w="5577" h="5611" extrusionOk="0">
                  <a:moveTo>
                    <a:pt x="2806" y="1"/>
                  </a:moveTo>
                  <a:cubicBezTo>
                    <a:pt x="1251" y="1"/>
                    <a:pt x="1" y="1251"/>
                    <a:pt x="1" y="2805"/>
                  </a:cubicBezTo>
                  <a:cubicBezTo>
                    <a:pt x="1" y="4360"/>
                    <a:pt x="1251" y="5610"/>
                    <a:pt x="2806" y="5610"/>
                  </a:cubicBezTo>
                  <a:cubicBezTo>
                    <a:pt x="4326" y="5610"/>
                    <a:pt x="5577" y="4360"/>
                    <a:pt x="5577" y="2805"/>
                  </a:cubicBezTo>
                  <a:cubicBezTo>
                    <a:pt x="5577" y="1251"/>
                    <a:pt x="4326" y="1"/>
                    <a:pt x="2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67" name="Google Shape;1167;p32"/>
            <p:cNvCxnSpPr/>
            <p:nvPr/>
          </p:nvCxnSpPr>
          <p:spPr>
            <a:xfrm flipH="1">
              <a:off x="1116275" y="3529044"/>
              <a:ext cx="600" cy="291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68" name="Google Shape;1168;p32"/>
          <p:cNvGrpSpPr/>
          <p:nvPr/>
        </p:nvGrpSpPr>
        <p:grpSpPr>
          <a:xfrm>
            <a:off x="7370192" y="1481813"/>
            <a:ext cx="1314835" cy="2338531"/>
            <a:chOff x="7370192" y="1481813"/>
            <a:chExt cx="1314835" cy="2338531"/>
          </a:xfrm>
        </p:grpSpPr>
        <p:sp>
          <p:nvSpPr>
            <p:cNvPr id="1169" name="Google Shape;1169;p32"/>
            <p:cNvSpPr/>
            <p:nvPr/>
          </p:nvSpPr>
          <p:spPr>
            <a:xfrm>
              <a:off x="7910150" y="3295044"/>
              <a:ext cx="234000" cy="234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2"/>
            <p:cNvSpPr/>
            <p:nvPr/>
          </p:nvSpPr>
          <p:spPr>
            <a:xfrm>
              <a:off x="7370192" y="1481813"/>
              <a:ext cx="1314835" cy="1314835"/>
            </a:xfrm>
            <a:custGeom>
              <a:avLst/>
              <a:gdLst/>
              <a:ahLst/>
              <a:cxnLst/>
              <a:rect l="l" t="t" r="r" b="b"/>
              <a:pathLst>
                <a:path w="48797" h="48797" fill="none" extrusionOk="0">
                  <a:moveTo>
                    <a:pt x="48797" y="24399"/>
                  </a:moveTo>
                  <a:cubicBezTo>
                    <a:pt x="48797" y="37882"/>
                    <a:pt x="37882" y="48797"/>
                    <a:pt x="24399" y="48797"/>
                  </a:cubicBezTo>
                  <a:cubicBezTo>
                    <a:pt x="10915" y="48797"/>
                    <a:pt x="0" y="37882"/>
                    <a:pt x="0" y="24399"/>
                  </a:cubicBezTo>
                  <a:cubicBezTo>
                    <a:pt x="0" y="10916"/>
                    <a:pt x="10915" y="1"/>
                    <a:pt x="24399" y="1"/>
                  </a:cubicBezTo>
                  <a:cubicBezTo>
                    <a:pt x="37882" y="1"/>
                    <a:pt x="48797" y="10916"/>
                    <a:pt x="48797" y="24399"/>
                  </a:cubicBezTo>
                  <a:close/>
                </a:path>
              </a:pathLst>
            </a:custGeom>
            <a:solidFill>
              <a:srgbClr val="FFFFFF"/>
            </a:solidFill>
            <a:ln w="10975" cap="flat" cmpd="sng">
              <a:solidFill>
                <a:schemeClr val="dk1"/>
              </a:solidFill>
              <a:prstDash val="solid"/>
              <a:miter lim="337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2"/>
            <p:cNvSpPr/>
            <p:nvPr/>
          </p:nvSpPr>
          <p:spPr>
            <a:xfrm>
              <a:off x="7957486" y="3341919"/>
              <a:ext cx="140249" cy="140249"/>
            </a:xfrm>
            <a:custGeom>
              <a:avLst/>
              <a:gdLst/>
              <a:ahLst/>
              <a:cxnLst/>
              <a:rect l="l" t="t" r="r" b="b"/>
              <a:pathLst>
                <a:path w="5205" h="5205" extrusionOk="0">
                  <a:moveTo>
                    <a:pt x="2603" y="1"/>
                  </a:moveTo>
                  <a:cubicBezTo>
                    <a:pt x="1183" y="1"/>
                    <a:pt x="0" y="1149"/>
                    <a:pt x="0" y="2603"/>
                  </a:cubicBezTo>
                  <a:cubicBezTo>
                    <a:pt x="0" y="4022"/>
                    <a:pt x="1183" y="5205"/>
                    <a:pt x="2603" y="5205"/>
                  </a:cubicBezTo>
                  <a:cubicBezTo>
                    <a:pt x="4022" y="5205"/>
                    <a:pt x="5205" y="4022"/>
                    <a:pt x="5205" y="2603"/>
                  </a:cubicBezTo>
                  <a:cubicBezTo>
                    <a:pt x="5205" y="1149"/>
                    <a:pt x="4022" y="1"/>
                    <a:pt x="26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2"/>
            <p:cNvSpPr/>
            <p:nvPr/>
          </p:nvSpPr>
          <p:spPr>
            <a:xfrm>
              <a:off x="7414813" y="1581065"/>
              <a:ext cx="1225593" cy="1116331"/>
            </a:xfrm>
            <a:custGeom>
              <a:avLst/>
              <a:gdLst/>
              <a:ahLst/>
              <a:cxnLst/>
              <a:rect l="l" t="t" r="r" b="b"/>
              <a:pathLst>
                <a:path w="45485" h="41430" extrusionOk="0">
                  <a:moveTo>
                    <a:pt x="22743" y="0"/>
                  </a:moveTo>
                  <a:cubicBezTo>
                    <a:pt x="17446" y="0"/>
                    <a:pt x="12149" y="2028"/>
                    <a:pt x="8110" y="6083"/>
                  </a:cubicBezTo>
                  <a:cubicBezTo>
                    <a:pt x="0" y="14159"/>
                    <a:pt x="0" y="27270"/>
                    <a:pt x="8110" y="35347"/>
                  </a:cubicBezTo>
                  <a:cubicBezTo>
                    <a:pt x="12149" y="39402"/>
                    <a:pt x="17446" y="41429"/>
                    <a:pt x="22743" y="41429"/>
                  </a:cubicBezTo>
                  <a:cubicBezTo>
                    <a:pt x="28040" y="41429"/>
                    <a:pt x="33336" y="39402"/>
                    <a:pt x="37375" y="35347"/>
                  </a:cubicBezTo>
                  <a:cubicBezTo>
                    <a:pt x="45485" y="27270"/>
                    <a:pt x="45485" y="14159"/>
                    <a:pt x="37375" y="6083"/>
                  </a:cubicBezTo>
                  <a:cubicBezTo>
                    <a:pt x="33336" y="2028"/>
                    <a:pt x="28040" y="0"/>
                    <a:pt x="22743" y="0"/>
                  </a:cubicBezTo>
                  <a:close/>
                </a:path>
              </a:pathLst>
            </a:custGeom>
            <a:noFill/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2"/>
            <p:cNvSpPr/>
            <p:nvPr/>
          </p:nvSpPr>
          <p:spPr>
            <a:xfrm>
              <a:off x="7973410" y="3107059"/>
              <a:ext cx="108400" cy="108373"/>
            </a:xfrm>
            <a:custGeom>
              <a:avLst/>
              <a:gdLst/>
              <a:ahLst/>
              <a:cxnLst/>
              <a:rect l="l" t="t" r="r" b="b"/>
              <a:pathLst>
                <a:path w="4023" h="4022" extrusionOk="0">
                  <a:moveTo>
                    <a:pt x="1995" y="1"/>
                  </a:moveTo>
                  <a:cubicBezTo>
                    <a:pt x="879" y="1"/>
                    <a:pt x="1" y="879"/>
                    <a:pt x="1" y="1994"/>
                  </a:cubicBezTo>
                  <a:cubicBezTo>
                    <a:pt x="1" y="3109"/>
                    <a:pt x="879" y="4022"/>
                    <a:pt x="1995" y="4022"/>
                  </a:cubicBezTo>
                  <a:cubicBezTo>
                    <a:pt x="3110" y="4022"/>
                    <a:pt x="4022" y="3109"/>
                    <a:pt x="4022" y="1994"/>
                  </a:cubicBezTo>
                  <a:cubicBezTo>
                    <a:pt x="4022" y="879"/>
                    <a:pt x="3110" y="1"/>
                    <a:pt x="19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2"/>
            <p:cNvSpPr/>
            <p:nvPr/>
          </p:nvSpPr>
          <p:spPr>
            <a:xfrm>
              <a:off x="7952016" y="2876260"/>
              <a:ext cx="151188" cy="151188"/>
            </a:xfrm>
            <a:custGeom>
              <a:avLst/>
              <a:gdLst/>
              <a:ahLst/>
              <a:cxnLst/>
              <a:rect l="l" t="t" r="r" b="b"/>
              <a:pathLst>
                <a:path w="5611" h="5611" extrusionOk="0">
                  <a:moveTo>
                    <a:pt x="2806" y="1"/>
                  </a:moveTo>
                  <a:cubicBezTo>
                    <a:pt x="1251" y="1"/>
                    <a:pt x="1" y="1251"/>
                    <a:pt x="1" y="2805"/>
                  </a:cubicBezTo>
                  <a:cubicBezTo>
                    <a:pt x="1" y="4360"/>
                    <a:pt x="1251" y="5610"/>
                    <a:pt x="2806" y="5610"/>
                  </a:cubicBezTo>
                  <a:cubicBezTo>
                    <a:pt x="4360" y="5610"/>
                    <a:pt x="5610" y="4360"/>
                    <a:pt x="5610" y="2805"/>
                  </a:cubicBezTo>
                  <a:cubicBezTo>
                    <a:pt x="5610" y="1251"/>
                    <a:pt x="4360" y="1"/>
                    <a:pt x="28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75" name="Google Shape;1175;p32"/>
            <p:cNvCxnSpPr/>
            <p:nvPr/>
          </p:nvCxnSpPr>
          <p:spPr>
            <a:xfrm flipH="1">
              <a:off x="8027713" y="3529044"/>
              <a:ext cx="600" cy="291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76" name="Google Shape;1176;p32"/>
          <p:cNvGrpSpPr/>
          <p:nvPr/>
        </p:nvGrpSpPr>
        <p:grpSpPr>
          <a:xfrm>
            <a:off x="2187242" y="1481813"/>
            <a:ext cx="1313946" cy="2338531"/>
            <a:chOff x="2187242" y="1481813"/>
            <a:chExt cx="1313946" cy="2338531"/>
          </a:xfrm>
        </p:grpSpPr>
        <p:sp>
          <p:nvSpPr>
            <p:cNvPr id="1177" name="Google Shape;1177;p32"/>
            <p:cNvSpPr/>
            <p:nvPr/>
          </p:nvSpPr>
          <p:spPr>
            <a:xfrm>
              <a:off x="2727213" y="3295044"/>
              <a:ext cx="234000" cy="234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2"/>
            <p:cNvSpPr/>
            <p:nvPr/>
          </p:nvSpPr>
          <p:spPr>
            <a:xfrm>
              <a:off x="2187242" y="1481813"/>
              <a:ext cx="1313946" cy="1314835"/>
            </a:xfrm>
            <a:custGeom>
              <a:avLst/>
              <a:gdLst/>
              <a:ahLst/>
              <a:cxnLst/>
              <a:rect l="l" t="t" r="r" b="b"/>
              <a:pathLst>
                <a:path w="48764" h="48797" fill="none" extrusionOk="0">
                  <a:moveTo>
                    <a:pt x="48764" y="24399"/>
                  </a:moveTo>
                  <a:cubicBezTo>
                    <a:pt x="48764" y="37882"/>
                    <a:pt x="37849" y="48797"/>
                    <a:pt x="24399" y="48797"/>
                  </a:cubicBezTo>
                  <a:cubicBezTo>
                    <a:pt x="10916" y="48797"/>
                    <a:pt x="1" y="37882"/>
                    <a:pt x="1" y="24399"/>
                  </a:cubicBezTo>
                  <a:cubicBezTo>
                    <a:pt x="1" y="10916"/>
                    <a:pt x="10916" y="1"/>
                    <a:pt x="24399" y="1"/>
                  </a:cubicBezTo>
                  <a:cubicBezTo>
                    <a:pt x="37849" y="1"/>
                    <a:pt x="48764" y="10916"/>
                    <a:pt x="48764" y="24399"/>
                  </a:cubicBezTo>
                  <a:close/>
                </a:path>
              </a:pathLst>
            </a:custGeom>
            <a:solidFill>
              <a:srgbClr val="FFFFFF"/>
            </a:solidFill>
            <a:ln w="10975" cap="flat" cmpd="sng">
              <a:solidFill>
                <a:schemeClr val="dk1"/>
              </a:solidFill>
              <a:prstDash val="solid"/>
              <a:miter lim="337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2"/>
            <p:cNvSpPr/>
            <p:nvPr/>
          </p:nvSpPr>
          <p:spPr>
            <a:xfrm>
              <a:off x="2774091" y="3341919"/>
              <a:ext cx="140249" cy="140249"/>
            </a:xfrm>
            <a:custGeom>
              <a:avLst/>
              <a:gdLst/>
              <a:ahLst/>
              <a:cxnLst/>
              <a:rect l="l" t="t" r="r" b="b"/>
              <a:pathLst>
                <a:path w="5205" h="5205" extrusionOk="0">
                  <a:moveTo>
                    <a:pt x="2602" y="1"/>
                  </a:moveTo>
                  <a:cubicBezTo>
                    <a:pt x="1149" y="1"/>
                    <a:pt x="0" y="1149"/>
                    <a:pt x="0" y="2603"/>
                  </a:cubicBezTo>
                  <a:cubicBezTo>
                    <a:pt x="0" y="4022"/>
                    <a:pt x="1149" y="5205"/>
                    <a:pt x="2602" y="5205"/>
                  </a:cubicBezTo>
                  <a:cubicBezTo>
                    <a:pt x="4021" y="5205"/>
                    <a:pt x="5204" y="4022"/>
                    <a:pt x="5204" y="2603"/>
                  </a:cubicBezTo>
                  <a:cubicBezTo>
                    <a:pt x="5204" y="1149"/>
                    <a:pt x="4021" y="1"/>
                    <a:pt x="26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2"/>
            <p:cNvSpPr/>
            <p:nvPr/>
          </p:nvSpPr>
          <p:spPr>
            <a:xfrm>
              <a:off x="2244608" y="1581132"/>
              <a:ext cx="1199214" cy="1116197"/>
            </a:xfrm>
            <a:custGeom>
              <a:avLst/>
              <a:gdLst/>
              <a:ahLst/>
              <a:cxnLst/>
              <a:rect l="l" t="t" r="r" b="b"/>
              <a:pathLst>
                <a:path w="44506" h="41425" extrusionOk="0">
                  <a:moveTo>
                    <a:pt x="22221" y="1"/>
                  </a:moveTo>
                  <a:cubicBezTo>
                    <a:pt x="12217" y="1"/>
                    <a:pt x="3440" y="7263"/>
                    <a:pt x="1826" y="17435"/>
                  </a:cubicBezTo>
                  <a:cubicBezTo>
                    <a:pt x="1" y="28755"/>
                    <a:pt x="7705" y="39366"/>
                    <a:pt x="18992" y="41157"/>
                  </a:cubicBezTo>
                  <a:cubicBezTo>
                    <a:pt x="20107" y="41337"/>
                    <a:pt x="21216" y="41425"/>
                    <a:pt x="22311" y="41425"/>
                  </a:cubicBezTo>
                  <a:cubicBezTo>
                    <a:pt x="32296" y="41425"/>
                    <a:pt x="41101" y="34162"/>
                    <a:pt x="42715" y="23991"/>
                  </a:cubicBezTo>
                  <a:cubicBezTo>
                    <a:pt x="44506" y="12704"/>
                    <a:pt x="36835" y="2059"/>
                    <a:pt x="25548" y="268"/>
                  </a:cubicBezTo>
                  <a:cubicBezTo>
                    <a:pt x="24430" y="88"/>
                    <a:pt x="23318" y="1"/>
                    <a:pt x="22221" y="1"/>
                  </a:cubicBez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2"/>
            <p:cNvSpPr/>
            <p:nvPr/>
          </p:nvSpPr>
          <p:spPr>
            <a:xfrm>
              <a:off x="2790029" y="3107059"/>
              <a:ext cx="108373" cy="108373"/>
            </a:xfrm>
            <a:custGeom>
              <a:avLst/>
              <a:gdLst/>
              <a:ahLst/>
              <a:cxnLst/>
              <a:rect l="l" t="t" r="r" b="b"/>
              <a:pathLst>
                <a:path w="4022" h="4022" extrusionOk="0">
                  <a:moveTo>
                    <a:pt x="2028" y="1"/>
                  </a:moveTo>
                  <a:cubicBezTo>
                    <a:pt x="913" y="1"/>
                    <a:pt x="1" y="879"/>
                    <a:pt x="1" y="1994"/>
                  </a:cubicBezTo>
                  <a:cubicBezTo>
                    <a:pt x="1" y="3109"/>
                    <a:pt x="913" y="4022"/>
                    <a:pt x="2028" y="4022"/>
                  </a:cubicBezTo>
                  <a:cubicBezTo>
                    <a:pt x="3143" y="4022"/>
                    <a:pt x="4022" y="3109"/>
                    <a:pt x="4022" y="1994"/>
                  </a:cubicBezTo>
                  <a:cubicBezTo>
                    <a:pt x="4022" y="879"/>
                    <a:pt x="3143" y="1"/>
                    <a:pt x="2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2"/>
            <p:cNvSpPr/>
            <p:nvPr/>
          </p:nvSpPr>
          <p:spPr>
            <a:xfrm>
              <a:off x="2768634" y="2876260"/>
              <a:ext cx="151161" cy="151188"/>
            </a:xfrm>
            <a:custGeom>
              <a:avLst/>
              <a:gdLst/>
              <a:ahLst/>
              <a:cxnLst/>
              <a:rect l="l" t="t" r="r" b="b"/>
              <a:pathLst>
                <a:path w="5610" h="5611" extrusionOk="0">
                  <a:moveTo>
                    <a:pt x="2805" y="1"/>
                  </a:moveTo>
                  <a:cubicBezTo>
                    <a:pt x="1251" y="1"/>
                    <a:pt x="0" y="1251"/>
                    <a:pt x="0" y="2805"/>
                  </a:cubicBezTo>
                  <a:cubicBezTo>
                    <a:pt x="0" y="4360"/>
                    <a:pt x="1251" y="5610"/>
                    <a:pt x="2805" y="5610"/>
                  </a:cubicBezTo>
                  <a:cubicBezTo>
                    <a:pt x="4360" y="5610"/>
                    <a:pt x="5610" y="4360"/>
                    <a:pt x="5610" y="2805"/>
                  </a:cubicBezTo>
                  <a:cubicBezTo>
                    <a:pt x="5610" y="1251"/>
                    <a:pt x="4360" y="1"/>
                    <a:pt x="28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83" name="Google Shape;1183;p32"/>
            <p:cNvCxnSpPr/>
            <p:nvPr/>
          </p:nvCxnSpPr>
          <p:spPr>
            <a:xfrm flipH="1">
              <a:off x="2844134" y="3529044"/>
              <a:ext cx="600" cy="291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84" name="Google Shape;1184;p32"/>
          <p:cNvGrpSpPr/>
          <p:nvPr/>
        </p:nvGrpSpPr>
        <p:grpSpPr>
          <a:xfrm>
            <a:off x="3914596" y="1481813"/>
            <a:ext cx="1313946" cy="2338531"/>
            <a:chOff x="3914596" y="1481813"/>
            <a:chExt cx="1313946" cy="2338531"/>
          </a:xfrm>
        </p:grpSpPr>
        <p:sp>
          <p:nvSpPr>
            <p:cNvPr id="1185" name="Google Shape;1185;p32"/>
            <p:cNvSpPr/>
            <p:nvPr/>
          </p:nvSpPr>
          <p:spPr>
            <a:xfrm>
              <a:off x="4455000" y="3295044"/>
              <a:ext cx="234000" cy="234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2"/>
            <p:cNvSpPr/>
            <p:nvPr/>
          </p:nvSpPr>
          <p:spPr>
            <a:xfrm>
              <a:off x="3914596" y="1481813"/>
              <a:ext cx="1313946" cy="1314835"/>
            </a:xfrm>
            <a:custGeom>
              <a:avLst/>
              <a:gdLst/>
              <a:ahLst/>
              <a:cxnLst/>
              <a:rect l="l" t="t" r="r" b="b"/>
              <a:pathLst>
                <a:path w="48764" h="48797" fill="none" extrusionOk="0">
                  <a:moveTo>
                    <a:pt x="48764" y="24399"/>
                  </a:moveTo>
                  <a:cubicBezTo>
                    <a:pt x="48764" y="37882"/>
                    <a:pt x="37849" y="48797"/>
                    <a:pt x="24399" y="48797"/>
                  </a:cubicBezTo>
                  <a:cubicBezTo>
                    <a:pt x="10916" y="48797"/>
                    <a:pt x="1" y="37882"/>
                    <a:pt x="1" y="24399"/>
                  </a:cubicBezTo>
                  <a:cubicBezTo>
                    <a:pt x="1" y="10916"/>
                    <a:pt x="10916" y="1"/>
                    <a:pt x="24399" y="1"/>
                  </a:cubicBezTo>
                  <a:cubicBezTo>
                    <a:pt x="37849" y="1"/>
                    <a:pt x="48764" y="10916"/>
                    <a:pt x="48764" y="24399"/>
                  </a:cubicBezTo>
                  <a:close/>
                </a:path>
              </a:pathLst>
            </a:custGeom>
            <a:solidFill>
              <a:srgbClr val="FFFFFF"/>
            </a:solidFill>
            <a:ln w="10975" cap="flat" cmpd="sng">
              <a:solidFill>
                <a:schemeClr val="dk1"/>
              </a:solidFill>
              <a:prstDash val="solid"/>
              <a:miter lim="337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2"/>
            <p:cNvSpPr/>
            <p:nvPr/>
          </p:nvSpPr>
          <p:spPr>
            <a:xfrm>
              <a:off x="4501903" y="3341919"/>
              <a:ext cx="139333" cy="140249"/>
            </a:xfrm>
            <a:custGeom>
              <a:avLst/>
              <a:gdLst/>
              <a:ahLst/>
              <a:cxnLst/>
              <a:rect l="l" t="t" r="r" b="b"/>
              <a:pathLst>
                <a:path w="5171" h="5205" extrusionOk="0">
                  <a:moveTo>
                    <a:pt x="2602" y="1"/>
                  </a:moveTo>
                  <a:cubicBezTo>
                    <a:pt x="1149" y="1"/>
                    <a:pt x="0" y="1149"/>
                    <a:pt x="0" y="2603"/>
                  </a:cubicBezTo>
                  <a:cubicBezTo>
                    <a:pt x="0" y="4022"/>
                    <a:pt x="1149" y="5205"/>
                    <a:pt x="2602" y="5205"/>
                  </a:cubicBezTo>
                  <a:cubicBezTo>
                    <a:pt x="4021" y="5205"/>
                    <a:pt x="5170" y="4022"/>
                    <a:pt x="5170" y="2603"/>
                  </a:cubicBezTo>
                  <a:cubicBezTo>
                    <a:pt x="5170" y="1149"/>
                    <a:pt x="4021" y="1"/>
                    <a:pt x="26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2"/>
            <p:cNvSpPr/>
            <p:nvPr/>
          </p:nvSpPr>
          <p:spPr>
            <a:xfrm>
              <a:off x="3959217" y="1581065"/>
              <a:ext cx="1224704" cy="1116331"/>
            </a:xfrm>
            <a:custGeom>
              <a:avLst/>
              <a:gdLst/>
              <a:ahLst/>
              <a:cxnLst/>
              <a:rect l="l" t="t" r="r" b="b"/>
              <a:pathLst>
                <a:path w="45452" h="41430" extrusionOk="0">
                  <a:moveTo>
                    <a:pt x="22739" y="0"/>
                  </a:moveTo>
                  <a:cubicBezTo>
                    <a:pt x="17438" y="0"/>
                    <a:pt x="12132" y="2028"/>
                    <a:pt x="8077" y="6083"/>
                  </a:cubicBezTo>
                  <a:cubicBezTo>
                    <a:pt x="1" y="14159"/>
                    <a:pt x="1" y="27270"/>
                    <a:pt x="8077" y="35347"/>
                  </a:cubicBezTo>
                  <a:cubicBezTo>
                    <a:pt x="12132" y="39402"/>
                    <a:pt x="17438" y="41429"/>
                    <a:pt x="22739" y="41429"/>
                  </a:cubicBezTo>
                  <a:cubicBezTo>
                    <a:pt x="28040" y="41429"/>
                    <a:pt x="33337" y="39402"/>
                    <a:pt x="37375" y="35347"/>
                  </a:cubicBezTo>
                  <a:cubicBezTo>
                    <a:pt x="45452" y="27270"/>
                    <a:pt x="45452" y="14159"/>
                    <a:pt x="37375" y="6083"/>
                  </a:cubicBezTo>
                  <a:cubicBezTo>
                    <a:pt x="33337" y="2028"/>
                    <a:pt x="28040" y="0"/>
                    <a:pt x="22739" y="0"/>
                  </a:cubicBezTo>
                  <a:close/>
                </a:path>
              </a:pathLst>
            </a:cu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89" name="Google Shape;1189;p32"/>
            <p:cNvSpPr/>
            <p:nvPr/>
          </p:nvSpPr>
          <p:spPr>
            <a:xfrm>
              <a:off x="4517382" y="3107059"/>
              <a:ext cx="108373" cy="108373"/>
            </a:xfrm>
            <a:custGeom>
              <a:avLst/>
              <a:gdLst/>
              <a:ahLst/>
              <a:cxnLst/>
              <a:rect l="l" t="t" r="r" b="b"/>
              <a:pathLst>
                <a:path w="4022" h="4022" extrusionOk="0">
                  <a:moveTo>
                    <a:pt x="2028" y="1"/>
                  </a:moveTo>
                  <a:cubicBezTo>
                    <a:pt x="913" y="1"/>
                    <a:pt x="1" y="879"/>
                    <a:pt x="1" y="1994"/>
                  </a:cubicBezTo>
                  <a:cubicBezTo>
                    <a:pt x="1" y="3109"/>
                    <a:pt x="913" y="4022"/>
                    <a:pt x="2028" y="4022"/>
                  </a:cubicBezTo>
                  <a:cubicBezTo>
                    <a:pt x="3110" y="4022"/>
                    <a:pt x="4022" y="3109"/>
                    <a:pt x="4022" y="1994"/>
                  </a:cubicBezTo>
                  <a:cubicBezTo>
                    <a:pt x="4022" y="879"/>
                    <a:pt x="3110" y="1"/>
                    <a:pt x="20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2"/>
            <p:cNvSpPr/>
            <p:nvPr/>
          </p:nvSpPr>
          <p:spPr>
            <a:xfrm>
              <a:off x="4496433" y="2876260"/>
              <a:ext cx="150272" cy="151188"/>
            </a:xfrm>
            <a:custGeom>
              <a:avLst/>
              <a:gdLst/>
              <a:ahLst/>
              <a:cxnLst/>
              <a:rect l="l" t="t" r="r" b="b"/>
              <a:pathLst>
                <a:path w="5577" h="5611" extrusionOk="0">
                  <a:moveTo>
                    <a:pt x="2805" y="1"/>
                  </a:moveTo>
                  <a:cubicBezTo>
                    <a:pt x="1251" y="1"/>
                    <a:pt x="0" y="1251"/>
                    <a:pt x="0" y="2805"/>
                  </a:cubicBezTo>
                  <a:cubicBezTo>
                    <a:pt x="0" y="4360"/>
                    <a:pt x="1251" y="5610"/>
                    <a:pt x="2805" y="5610"/>
                  </a:cubicBezTo>
                  <a:cubicBezTo>
                    <a:pt x="4326" y="5610"/>
                    <a:pt x="5576" y="4360"/>
                    <a:pt x="5576" y="2805"/>
                  </a:cubicBezTo>
                  <a:cubicBezTo>
                    <a:pt x="5576" y="1251"/>
                    <a:pt x="4326" y="1"/>
                    <a:pt x="28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91" name="Google Shape;1191;p32"/>
            <p:cNvCxnSpPr/>
            <p:nvPr/>
          </p:nvCxnSpPr>
          <p:spPr>
            <a:xfrm flipH="1">
              <a:off x="4571994" y="3529044"/>
              <a:ext cx="600" cy="291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92" name="Google Shape;1192;p32"/>
          <p:cNvGrpSpPr/>
          <p:nvPr/>
        </p:nvGrpSpPr>
        <p:grpSpPr>
          <a:xfrm>
            <a:off x="5641950" y="1481813"/>
            <a:ext cx="1314835" cy="2338531"/>
            <a:chOff x="5641950" y="1481813"/>
            <a:chExt cx="1314835" cy="2338531"/>
          </a:xfrm>
        </p:grpSpPr>
        <p:sp>
          <p:nvSpPr>
            <p:cNvPr id="1193" name="Google Shape;1193;p32"/>
            <p:cNvSpPr/>
            <p:nvPr/>
          </p:nvSpPr>
          <p:spPr>
            <a:xfrm>
              <a:off x="6182575" y="3295044"/>
              <a:ext cx="234000" cy="234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2"/>
            <p:cNvSpPr/>
            <p:nvPr/>
          </p:nvSpPr>
          <p:spPr>
            <a:xfrm>
              <a:off x="5641950" y="1481813"/>
              <a:ext cx="1314835" cy="1314835"/>
            </a:xfrm>
            <a:custGeom>
              <a:avLst/>
              <a:gdLst/>
              <a:ahLst/>
              <a:cxnLst/>
              <a:rect l="l" t="t" r="r" b="b"/>
              <a:pathLst>
                <a:path w="48797" h="48797" fill="none" extrusionOk="0">
                  <a:moveTo>
                    <a:pt x="48797" y="24399"/>
                  </a:moveTo>
                  <a:cubicBezTo>
                    <a:pt x="48797" y="37882"/>
                    <a:pt x="37882" y="48797"/>
                    <a:pt x="24398" y="48797"/>
                  </a:cubicBezTo>
                  <a:cubicBezTo>
                    <a:pt x="10949" y="48797"/>
                    <a:pt x="0" y="37882"/>
                    <a:pt x="0" y="24399"/>
                  </a:cubicBezTo>
                  <a:cubicBezTo>
                    <a:pt x="0" y="10916"/>
                    <a:pt x="10949" y="1"/>
                    <a:pt x="24398" y="1"/>
                  </a:cubicBezTo>
                  <a:cubicBezTo>
                    <a:pt x="37882" y="1"/>
                    <a:pt x="48797" y="10916"/>
                    <a:pt x="48797" y="24399"/>
                  </a:cubicBezTo>
                  <a:close/>
                </a:path>
              </a:pathLst>
            </a:custGeom>
            <a:solidFill>
              <a:srgbClr val="FFFFFF"/>
            </a:solidFill>
            <a:ln w="10975" cap="flat" cmpd="sng">
              <a:solidFill>
                <a:schemeClr val="dk1"/>
              </a:solidFill>
              <a:prstDash val="solid"/>
              <a:miter lim="337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2"/>
            <p:cNvSpPr/>
            <p:nvPr/>
          </p:nvSpPr>
          <p:spPr>
            <a:xfrm>
              <a:off x="6229243" y="3341919"/>
              <a:ext cx="140249" cy="140249"/>
            </a:xfrm>
            <a:custGeom>
              <a:avLst/>
              <a:gdLst/>
              <a:ahLst/>
              <a:cxnLst/>
              <a:rect l="l" t="t" r="r" b="b"/>
              <a:pathLst>
                <a:path w="5205" h="5205" extrusionOk="0">
                  <a:moveTo>
                    <a:pt x="2602" y="1"/>
                  </a:moveTo>
                  <a:cubicBezTo>
                    <a:pt x="1183" y="1"/>
                    <a:pt x="0" y="1149"/>
                    <a:pt x="0" y="2603"/>
                  </a:cubicBezTo>
                  <a:cubicBezTo>
                    <a:pt x="0" y="4022"/>
                    <a:pt x="1183" y="5205"/>
                    <a:pt x="2602" y="5205"/>
                  </a:cubicBezTo>
                  <a:cubicBezTo>
                    <a:pt x="4056" y="5205"/>
                    <a:pt x="5204" y="4022"/>
                    <a:pt x="5204" y="2603"/>
                  </a:cubicBezTo>
                  <a:cubicBezTo>
                    <a:pt x="5204" y="1149"/>
                    <a:pt x="4056" y="1"/>
                    <a:pt x="26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2"/>
            <p:cNvSpPr/>
            <p:nvPr/>
          </p:nvSpPr>
          <p:spPr>
            <a:xfrm>
              <a:off x="5698857" y="1581105"/>
              <a:ext cx="1201019" cy="1116251"/>
            </a:xfrm>
            <a:custGeom>
              <a:avLst/>
              <a:gdLst/>
              <a:ahLst/>
              <a:cxnLst/>
              <a:rect l="l" t="t" r="r" b="b"/>
              <a:pathLst>
                <a:path w="44573" h="41427" extrusionOk="0">
                  <a:moveTo>
                    <a:pt x="22285" y="1"/>
                  </a:moveTo>
                  <a:cubicBezTo>
                    <a:pt x="12304" y="1"/>
                    <a:pt x="3503" y="7234"/>
                    <a:pt x="1859" y="17402"/>
                  </a:cubicBezTo>
                  <a:cubicBezTo>
                    <a:pt x="0" y="28689"/>
                    <a:pt x="7671" y="39333"/>
                    <a:pt x="18958" y="41158"/>
                  </a:cubicBezTo>
                  <a:cubicBezTo>
                    <a:pt x="20077" y="41339"/>
                    <a:pt x="21189" y="41427"/>
                    <a:pt x="22287" y="41427"/>
                  </a:cubicBezTo>
                  <a:cubicBezTo>
                    <a:pt x="32268" y="41427"/>
                    <a:pt x="41070" y="34193"/>
                    <a:pt x="42714" y="24025"/>
                  </a:cubicBezTo>
                  <a:cubicBezTo>
                    <a:pt x="44573" y="12739"/>
                    <a:pt x="36902" y="2094"/>
                    <a:pt x="25615" y="269"/>
                  </a:cubicBezTo>
                  <a:cubicBezTo>
                    <a:pt x="24496" y="89"/>
                    <a:pt x="23384" y="1"/>
                    <a:pt x="22285" y="1"/>
                  </a:cubicBezTo>
                  <a:close/>
                </a:path>
              </a:pathLst>
            </a:cu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2"/>
            <p:cNvSpPr/>
            <p:nvPr/>
          </p:nvSpPr>
          <p:spPr>
            <a:xfrm>
              <a:off x="6245625" y="3107059"/>
              <a:ext cx="108373" cy="108373"/>
            </a:xfrm>
            <a:custGeom>
              <a:avLst/>
              <a:gdLst/>
              <a:ahLst/>
              <a:cxnLst/>
              <a:rect l="l" t="t" r="r" b="b"/>
              <a:pathLst>
                <a:path w="4022" h="4022" extrusionOk="0">
                  <a:moveTo>
                    <a:pt x="1994" y="1"/>
                  </a:moveTo>
                  <a:cubicBezTo>
                    <a:pt x="879" y="1"/>
                    <a:pt x="1" y="879"/>
                    <a:pt x="1" y="1994"/>
                  </a:cubicBezTo>
                  <a:cubicBezTo>
                    <a:pt x="1" y="3109"/>
                    <a:pt x="879" y="4022"/>
                    <a:pt x="1994" y="4022"/>
                  </a:cubicBezTo>
                  <a:cubicBezTo>
                    <a:pt x="3110" y="4022"/>
                    <a:pt x="4022" y="3109"/>
                    <a:pt x="4022" y="1994"/>
                  </a:cubicBezTo>
                  <a:cubicBezTo>
                    <a:pt x="4022" y="879"/>
                    <a:pt x="3110" y="1"/>
                    <a:pt x="19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2"/>
            <p:cNvSpPr/>
            <p:nvPr/>
          </p:nvSpPr>
          <p:spPr>
            <a:xfrm>
              <a:off x="6223773" y="2876260"/>
              <a:ext cx="151188" cy="151188"/>
            </a:xfrm>
            <a:custGeom>
              <a:avLst/>
              <a:gdLst/>
              <a:ahLst/>
              <a:cxnLst/>
              <a:rect l="l" t="t" r="r" b="b"/>
              <a:pathLst>
                <a:path w="5611" h="5611" extrusionOk="0">
                  <a:moveTo>
                    <a:pt x="2805" y="1"/>
                  </a:moveTo>
                  <a:cubicBezTo>
                    <a:pt x="1251" y="1"/>
                    <a:pt x="1" y="1251"/>
                    <a:pt x="1" y="2805"/>
                  </a:cubicBezTo>
                  <a:cubicBezTo>
                    <a:pt x="1" y="4360"/>
                    <a:pt x="1251" y="5610"/>
                    <a:pt x="2805" y="5610"/>
                  </a:cubicBezTo>
                  <a:cubicBezTo>
                    <a:pt x="4360" y="5610"/>
                    <a:pt x="5610" y="4360"/>
                    <a:pt x="5610" y="2805"/>
                  </a:cubicBezTo>
                  <a:cubicBezTo>
                    <a:pt x="5610" y="1251"/>
                    <a:pt x="4360" y="1"/>
                    <a:pt x="28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99" name="Google Shape;1199;p32"/>
            <p:cNvCxnSpPr/>
            <p:nvPr/>
          </p:nvCxnSpPr>
          <p:spPr>
            <a:xfrm flipH="1">
              <a:off x="6299853" y="3529044"/>
              <a:ext cx="600" cy="291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00" name="Google Shape;1200;p32"/>
          <p:cNvSpPr txBox="1">
            <a:spLocks noGrp="1"/>
          </p:cNvSpPr>
          <p:nvPr>
            <p:ph type="title"/>
          </p:nvPr>
        </p:nvSpPr>
        <p:spPr>
          <a:xfrm>
            <a:off x="709818" y="21312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 err="1"/>
              <a:t>Outils</a:t>
            </a:r>
            <a:r>
              <a:rPr lang="en-US" dirty="0"/>
              <a:t> de </a:t>
            </a:r>
            <a:r>
              <a:rPr lang="en-US" dirty="0" err="1"/>
              <a:t>développement</a:t>
            </a:r>
            <a:endParaRPr lang="en-US" dirty="0"/>
          </a:p>
        </p:txBody>
      </p:sp>
      <p:sp>
        <p:nvSpPr>
          <p:cNvPr id="1201" name="Google Shape;1201;p32"/>
          <p:cNvSpPr txBox="1"/>
          <p:nvPr/>
        </p:nvSpPr>
        <p:spPr>
          <a:xfrm>
            <a:off x="5549843" y="4228662"/>
            <a:ext cx="1524300" cy="7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un système de gestion de base de données relationnelle (SGBDR)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02" name="Google Shape;1202;p32"/>
          <p:cNvSpPr txBox="1"/>
          <p:nvPr/>
        </p:nvSpPr>
        <p:spPr>
          <a:xfrm>
            <a:off x="5537650" y="3820363"/>
            <a:ext cx="1524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b="1" dirty="0"/>
              <a:t>MySQL</a:t>
            </a:r>
            <a:endParaRPr sz="1600" b="1" dirty="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03" name="Google Shape;1203;p32"/>
          <p:cNvSpPr txBox="1"/>
          <p:nvPr/>
        </p:nvSpPr>
        <p:spPr>
          <a:xfrm>
            <a:off x="3693357" y="4275781"/>
            <a:ext cx="1832100" cy="7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un </a:t>
            </a:r>
            <a:r>
              <a:rPr lang="fr-FR" sz="1200" dirty="0" err="1" smtClean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framework</a:t>
            </a:r>
            <a:r>
              <a:rPr lang="fr-FR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 pour simplifie</a:t>
            </a:r>
            <a:r>
              <a:rPr lang="en-SE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r </a:t>
            </a:r>
            <a:r>
              <a:rPr lang="fr-FR" sz="1200" dirty="0" smtClean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le </a:t>
            </a: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développement de nouvelles applications </a:t>
            </a:r>
            <a:r>
              <a:rPr lang="fr-FR" sz="1200" dirty="0" err="1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Spring</a:t>
            </a:r>
            <a:r>
              <a:rPr lang="fr-FR" dirty="0"/>
              <a:t>. 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12" name="Google Shape;1212;p32"/>
          <p:cNvSpPr txBox="1"/>
          <p:nvPr/>
        </p:nvSpPr>
        <p:spPr>
          <a:xfrm>
            <a:off x="3809850" y="3820363"/>
            <a:ext cx="1524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b="1" dirty="0" err="1"/>
              <a:t>Spring</a:t>
            </a:r>
            <a:r>
              <a:rPr lang="fr-FR" b="1" dirty="0"/>
              <a:t> Boot</a:t>
            </a:r>
            <a:endParaRPr sz="1600" b="1" dirty="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13" name="Google Shape;1213;p32"/>
          <p:cNvSpPr txBox="1"/>
          <p:nvPr/>
        </p:nvSpPr>
        <p:spPr>
          <a:xfrm>
            <a:off x="2082050" y="4218268"/>
            <a:ext cx="1524300" cy="7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un </a:t>
            </a:r>
            <a:r>
              <a:rPr lang="fr-FR" sz="12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hlinkClick r:id="rId3"/>
              </a:rPr>
              <a:t>framework</a:t>
            </a: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hlinkClick r:id="rId3"/>
              </a:rPr>
              <a:t> </a:t>
            </a: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côté client, </a:t>
            </a: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  <a:hlinkClick r:id="rId4"/>
              </a:rPr>
              <a:t>open source</a:t>
            </a: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, basé sur </a:t>
            </a:r>
            <a:r>
              <a:rPr lang="fr-FR" sz="1200" dirty="0" err="1">
                <a:solidFill>
                  <a:schemeClr val="dk1"/>
                </a:solidFill>
                <a:latin typeface="Fira Sans"/>
                <a:ea typeface="Fira Sans"/>
                <a:cs typeface="Fira Sans"/>
                <a:hlinkClick r:id="rId5"/>
              </a:rPr>
              <a:t>TypeScript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14" name="Google Shape;1214;p32"/>
          <p:cNvSpPr txBox="1"/>
          <p:nvPr/>
        </p:nvSpPr>
        <p:spPr>
          <a:xfrm>
            <a:off x="2082050" y="3820363"/>
            <a:ext cx="1524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b="1" dirty="0" err="1"/>
              <a:t>Angular</a:t>
            </a:r>
            <a:endParaRPr sz="1600" b="1" dirty="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15" name="Google Shape;1215;p32"/>
          <p:cNvSpPr txBox="1"/>
          <p:nvPr/>
        </p:nvSpPr>
        <p:spPr>
          <a:xfrm>
            <a:off x="354125" y="4170259"/>
            <a:ext cx="1524300" cy="7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SE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Un</a:t>
            </a:r>
            <a:r>
              <a:rPr lang="fr-FR" dirty="0" smtClean="0"/>
              <a:t> </a:t>
            </a:r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environnement de développement intégré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16" name="Google Shape;1216;p32"/>
          <p:cNvSpPr txBox="1"/>
          <p:nvPr/>
        </p:nvSpPr>
        <p:spPr>
          <a:xfrm>
            <a:off x="354250" y="3820363"/>
            <a:ext cx="1524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b="1" dirty="0" err="1"/>
              <a:t>Intellig</a:t>
            </a:r>
            <a:r>
              <a:rPr lang="fr-FR" b="1" dirty="0"/>
              <a:t> IDEA </a:t>
            </a:r>
            <a:endParaRPr sz="1600" b="1" dirty="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217" name="Google Shape;1217;p32"/>
          <p:cNvSpPr txBox="1"/>
          <p:nvPr/>
        </p:nvSpPr>
        <p:spPr>
          <a:xfrm>
            <a:off x="7265450" y="4114854"/>
            <a:ext cx="1524300" cy="7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fr-FR" sz="1200" dirty="0">
                <a:solidFill>
                  <a:schemeClr val="dk1"/>
                </a:solidFill>
                <a:latin typeface="Fira Sans"/>
                <a:ea typeface="Fira Sans"/>
                <a:cs typeface="Fira Sans"/>
              </a:rPr>
              <a:t>un logiciel de modélisation</a:t>
            </a:r>
            <a:endParaRPr sz="12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18" name="Google Shape;1218;p32"/>
          <p:cNvSpPr txBox="1"/>
          <p:nvPr/>
        </p:nvSpPr>
        <p:spPr>
          <a:xfrm>
            <a:off x="7265450" y="3820363"/>
            <a:ext cx="1524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lang="en-SE" b="1" dirty="0" smtClean="0"/>
          </a:p>
          <a:p>
            <a:pPr algn="ctr"/>
            <a:r>
              <a:rPr lang="fr-FR" b="1" dirty="0" err="1" smtClean="0"/>
              <a:t>PowerAMC</a:t>
            </a:r>
            <a:endParaRPr lang="fr-FR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pic>
        <p:nvPicPr>
          <p:cNvPr id="120" name="image15.png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250" y="1706854"/>
            <a:ext cx="833234" cy="846538"/>
          </a:xfrm>
          <a:prstGeom prst="rect">
            <a:avLst/>
          </a:prstGeom>
        </p:spPr>
      </p:pic>
      <p:pic>
        <p:nvPicPr>
          <p:cNvPr id="121" name="image18.png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2448073" y="1758837"/>
            <a:ext cx="831137" cy="819036"/>
          </a:xfrm>
          <a:prstGeom prst="rect">
            <a:avLst/>
          </a:prstGeom>
        </p:spPr>
      </p:pic>
      <p:pic>
        <p:nvPicPr>
          <p:cNvPr id="122" name="image19.png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4088140" y="1936173"/>
            <a:ext cx="933803" cy="361468"/>
          </a:xfrm>
          <a:prstGeom prst="rect">
            <a:avLst/>
          </a:prstGeom>
        </p:spPr>
      </p:pic>
      <p:pic>
        <p:nvPicPr>
          <p:cNvPr id="124" name="Picture 123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568" y="1823804"/>
            <a:ext cx="655163" cy="608932"/>
          </a:xfrm>
          <a:prstGeom prst="rect">
            <a:avLst/>
          </a:prstGeom>
        </p:spPr>
      </p:pic>
      <p:pic>
        <p:nvPicPr>
          <p:cNvPr id="125" name="image16.jpeg"/>
          <p:cNvPicPr/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617" y="814336"/>
            <a:ext cx="1479556" cy="466536"/>
          </a:xfrm>
          <a:prstGeom prst="rect">
            <a:avLst/>
          </a:prstGeom>
        </p:spPr>
      </p:pic>
      <p:pic>
        <p:nvPicPr>
          <p:cNvPr id="127" name="image22.png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5854424" y="1849757"/>
            <a:ext cx="889884" cy="55702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693357" y="850974"/>
            <a:ext cx="479310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Postman</a:t>
            </a:r>
            <a:r>
              <a:rPr lang="fr-FR" dirty="0">
                <a:latin typeface="Times New Roman" panose="02020603050405020304" pitchFamily="18" charset="0"/>
                <a:ea typeface="Times New Roman" panose="02020603050405020304" pitchFamily="18" charset="0"/>
              </a:rPr>
              <a:t> permet de construire et d’exécuter des requêtes HTTP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2712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inear Style Infographics by Slidesgo">
  <a:themeElements>
    <a:clrScheme name="Simple Light">
      <a:dk1>
        <a:srgbClr val="000000"/>
      </a:dk1>
      <a:lt1>
        <a:srgbClr val="FFFFFF"/>
      </a:lt1>
      <a:dk2>
        <a:srgbClr val="04738C"/>
      </a:dk2>
      <a:lt2>
        <a:srgbClr val="5DA6A6"/>
      </a:lt2>
      <a:accent1>
        <a:srgbClr val="0BD9B3"/>
      </a:accent1>
      <a:accent2>
        <a:srgbClr val="73D9C6"/>
      </a:accent2>
      <a:accent3>
        <a:srgbClr val="B6EEE4"/>
      </a:accent3>
      <a:accent4>
        <a:srgbClr val="1AB89B"/>
      </a:accent4>
      <a:accent5>
        <a:srgbClr val="5DA6A6"/>
      </a:accent5>
      <a:accent6>
        <a:srgbClr val="0BD9B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470</Words>
  <Application>Microsoft Office PowerPoint</Application>
  <PresentationFormat>On-screen Show (16:9)</PresentationFormat>
  <Paragraphs>99</Paragraphs>
  <Slides>12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Josefin Sans</vt:lpstr>
      <vt:lpstr>Fira Sans Extra Condensed</vt:lpstr>
      <vt:lpstr>Fira Sans</vt:lpstr>
      <vt:lpstr>Cambria</vt:lpstr>
      <vt:lpstr>Barlow Semi Condensed Medium</vt:lpstr>
      <vt:lpstr>Wingdings</vt:lpstr>
      <vt:lpstr>Fira Sans Extra Condensed SemiBold</vt:lpstr>
      <vt:lpstr>Arial</vt:lpstr>
      <vt:lpstr>Arial Unicode MS</vt:lpstr>
      <vt:lpstr>Roboto Condensed Light</vt:lpstr>
      <vt:lpstr>Times New Roman</vt:lpstr>
      <vt:lpstr>Fira Sans Extra Condensed Medium</vt:lpstr>
      <vt:lpstr>Linear Style Infographics by Slidesgo</vt:lpstr>
      <vt:lpstr>Conception et réalisation d’une application  web de gestion d’un établissement scolaire</vt:lpstr>
      <vt:lpstr>PLAN</vt:lpstr>
      <vt:lpstr>Présentation de l’organisme d’accueil</vt:lpstr>
      <vt:lpstr>Contexte général - Problématique</vt:lpstr>
      <vt:lpstr>Les besoins fonctionnels</vt:lpstr>
      <vt:lpstr>Les besoins non fonctionnels</vt:lpstr>
      <vt:lpstr>Analyse &amp; Conception</vt:lpstr>
      <vt:lpstr>Analyse &amp; Conception</vt:lpstr>
      <vt:lpstr>Outils de développement</vt:lpstr>
      <vt:lpstr>PowerPoint Presentation</vt:lpstr>
      <vt:lpstr>Conclusion </vt:lpstr>
      <vt:lpstr>Conception et réalisation d’une application  web de gestion d’un établissement scolaire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Style Infographics</dc:title>
  <dc:creator>user</dc:creator>
  <cp:lastModifiedBy>Boutaina Naour</cp:lastModifiedBy>
  <cp:revision>34</cp:revision>
  <dcterms:modified xsi:type="dcterms:W3CDTF">2022-09-28T12:28:49Z</dcterms:modified>
</cp:coreProperties>
</file>